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794" r:id="rId5"/>
  </p:sldMasterIdLst>
  <p:notesMasterIdLst>
    <p:notesMasterId r:id="rId16"/>
  </p:notesMasterIdLst>
  <p:handoutMasterIdLst>
    <p:handoutMasterId r:id="rId17"/>
  </p:handoutMasterIdLst>
  <p:sldIdLst>
    <p:sldId id="270" r:id="rId6"/>
    <p:sldId id="257" r:id="rId7"/>
    <p:sldId id="267" r:id="rId8"/>
    <p:sldId id="276" r:id="rId9"/>
    <p:sldId id="281" r:id="rId10"/>
    <p:sldId id="278" r:id="rId11"/>
    <p:sldId id="282" r:id="rId12"/>
    <p:sldId id="268" r:id="rId13"/>
    <p:sldId id="279" r:id="rId14"/>
    <p:sldId id="280" r:id="rId15"/>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TRYG Column Black" panose="020B0604020202020204" charset="0"/>
      <p:bold r:id="rId22"/>
      <p:italic r:id="rId23"/>
      <p:boldItalic r:id="rId24"/>
    </p:embeddedFont>
    <p:embeddedFont>
      <p:font typeface="TRYG Column Book" panose="020B0604020202020204" charset="0"/>
      <p:regular r:id="rId25"/>
    </p:embeddedFont>
    <p:embeddedFont>
      <p:font typeface="TRYG-Bold" panose="020B060402020202020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C0B"/>
    <a:srgbClr val="03A69B"/>
    <a:srgbClr val="1F9FD6"/>
    <a:srgbClr val="006A66"/>
    <a:srgbClr val="17479E"/>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45" autoAdjust="0"/>
    <p:restoredTop sz="93537" autoAdjust="0"/>
  </p:normalViewPr>
  <p:slideViewPr>
    <p:cSldViewPr snapToGrid="0" showGuides="1">
      <p:cViewPr varScale="1">
        <p:scale>
          <a:sx n="103" d="100"/>
          <a:sy n="103" d="100"/>
        </p:scale>
        <p:origin x="174"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204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21/12/2023</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21/12/2023</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231782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effectLst/>
                <a:ea typeface="Calibri" panose="020F0502020204030204" pitchFamily="34" charset="0"/>
              </a:rPr>
              <a:t>Mails sendt til alle 98 borgmestre og 28 beredskaber. 9 kommuner er vendt retur (Slagelse, Tønder, Hørsholm, Guldborgsund, Nordfyns, Syddjurs, Ishøj, Næstved, Holbæk) + 4 beredskaber (Vejle Brandvæsen, Brand &amp; Redning Sønderjylland, Beredskab Fyn, Gribskov Beredskab). Derudover vil alle 6 beredskaber fra årets indsats gerne være med igen i 2024.</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3240972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effectLst/>
              <a:ea typeface="Calibri" panose="020F0502020204030204" pitchFamily="34" charset="0"/>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421322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effectLst/>
                <a:ea typeface="Calibri" panose="020F0502020204030204" pitchFamily="34" charset="0"/>
              </a:rPr>
              <a:t>Enkelte administratorer svarede ikke, men langt de fleste vendte hurtigt tilbage med positiv respons. Og ingen sagde nej til, at vi måtte poste.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effectLst/>
                <a:ea typeface="Calibri" panose="020F0502020204030204" pitchFamily="34" charset="0"/>
              </a:rPr>
              <a:t>Opslagene affødte et par enkelte spørgsmål til indsatsen, som vi har besvaret med en personlig besked, fx om hvor patruljen mere specifikt skulle rundt + om de ville være lette at genkende</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3421424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1150989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2566746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9.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helside billede TGTF">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CEC758F7-0B22-48C5-BC56-9EA18D0743F0}"/>
              </a:ext>
            </a:extLst>
          </p:cNvPr>
          <p:cNvSpPr/>
          <p:nvPr userDrawn="1"/>
        </p:nvSpPr>
        <p:spPr>
          <a:xfrm>
            <a:off x="0" y="0"/>
            <a:ext cx="12193200" cy="686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Pladsholder til billede 2">
            <a:extLst>
              <a:ext uri="{FF2B5EF4-FFF2-40B4-BE49-F238E27FC236}">
                <a16:creationId xmlns:a16="http://schemas.microsoft.com/office/drawing/2014/main" id="{A5E1A675-EEE0-4953-81CB-D3465AF7BD7A}"/>
              </a:ext>
            </a:extLst>
          </p:cNvPr>
          <p:cNvSpPr>
            <a:spLocks noGrp="1"/>
          </p:cNvSpPr>
          <p:nvPr>
            <p:ph type="pic" sz="quarter" idx="15"/>
          </p:nvPr>
        </p:nvSpPr>
        <p:spPr>
          <a:xfrm>
            <a:off x="0" y="0"/>
            <a:ext cx="12192000" cy="6858000"/>
          </a:xfrm>
          <a:solidFill>
            <a:schemeClr val="bg2"/>
          </a:solidFill>
        </p:spPr>
        <p:txBody>
          <a:bodyPr tIns="684000" rIns="0" anchor="ctr" anchorCtr="0"/>
          <a:lstStyle>
            <a:lvl1pPr marL="0" indent="0" algn="ctr">
              <a:buNone/>
              <a:defRPr/>
            </a:lvl1pPr>
          </a:lstStyle>
          <a:p>
            <a:r>
              <a:rPr lang="da-DK"/>
              <a:t>Klik på ikonet for at tilføje et billede</a:t>
            </a:r>
            <a:endParaRPr lang="da-DK" dirty="0"/>
          </a:p>
        </p:txBody>
      </p:sp>
      <p:sp>
        <p:nvSpPr>
          <p:cNvPr id="8" name="Titel 7">
            <a:extLst>
              <a:ext uri="{FF2B5EF4-FFF2-40B4-BE49-F238E27FC236}">
                <a16:creationId xmlns:a16="http://schemas.microsoft.com/office/drawing/2014/main" id="{15EC9A01-311A-448A-B16F-3D577820DEBD}"/>
              </a:ext>
            </a:extLst>
          </p:cNvPr>
          <p:cNvSpPr>
            <a:spLocks noGrp="1"/>
          </p:cNvSpPr>
          <p:nvPr>
            <p:ph type="title"/>
          </p:nvPr>
        </p:nvSpPr>
        <p:spPr>
          <a:xfrm>
            <a:off x="539750" y="539750"/>
            <a:ext cx="8332788" cy="2603500"/>
          </a:xfrm>
        </p:spPr>
        <p:txBody>
          <a:bodyPr/>
          <a:lstStyle>
            <a:lvl1pPr>
              <a:defRPr sz="6000">
                <a:solidFill>
                  <a:schemeClr val="bg1"/>
                </a:solidFill>
              </a:defRPr>
            </a:lvl1pPr>
          </a:lstStyle>
          <a:p>
            <a:r>
              <a:rPr lang="da-DK"/>
              <a:t>Klik for at redigere titeltypografien i masteren</a:t>
            </a:r>
            <a:endParaRPr lang="da-DK" dirty="0"/>
          </a:p>
        </p:txBody>
      </p:sp>
      <p:sp>
        <p:nvSpPr>
          <p:cNvPr id="12" name="Logo Placeholder Logo TF">
            <a:extLst>
              <a:ext uri="{FF2B5EF4-FFF2-40B4-BE49-F238E27FC236}">
                <a16:creationId xmlns:a16="http://schemas.microsoft.com/office/drawing/2014/main" id="{E899BA8C-6E17-478B-AE03-91C22B01ED70}"/>
              </a:ext>
            </a:extLst>
          </p:cNvPr>
          <p:cNvSpPr>
            <a:spLocks noGrp="1"/>
          </p:cNvSpPr>
          <p:nvPr>
            <p:ph type="body" sz="quarter" idx="14" hasCustomPrompt="1"/>
          </p:nvPr>
        </p:nvSpPr>
        <p:spPr>
          <a:xfrm>
            <a:off x="10483839" y="6429600"/>
            <a:ext cx="1170000" cy="1908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16" name="Logo Placeholder Logo TG">
            <a:extLst>
              <a:ext uri="{FF2B5EF4-FFF2-40B4-BE49-F238E27FC236}">
                <a16:creationId xmlns:a16="http://schemas.microsoft.com/office/drawing/2014/main" id="{ED9EC54D-B122-4666-992B-D1EB44A4B883}"/>
              </a:ext>
            </a:extLst>
          </p:cNvPr>
          <p:cNvSpPr>
            <a:spLocks noGrp="1"/>
          </p:cNvSpPr>
          <p:nvPr>
            <p:ph type="body" sz="quarter" idx="16" hasCustomPrompt="1"/>
          </p:nvPr>
        </p:nvSpPr>
        <p:spPr>
          <a:xfrm>
            <a:off x="8473788" y="6429600"/>
            <a:ext cx="1764000" cy="190800"/>
          </a:xfr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4" name="Date_GeneralDate"/>
          <p:cNvSpPr>
            <a:spLocks noGrp="1"/>
          </p:cNvSpPr>
          <p:nvPr>
            <p:ph type="dt" sz="half" idx="10"/>
          </p:nvPr>
        </p:nvSpPr>
        <p:spPr>
          <a:xfrm>
            <a:off x="539748" y="6415200"/>
            <a:ext cx="5576400" cy="180000"/>
          </a:xfrm>
          <a:prstGeom prst="rect">
            <a:avLst/>
          </a:prstGeom>
        </p:spPr>
        <p:txBody>
          <a:bodyPr/>
          <a:lstStyle>
            <a:lvl1pPr algn="l">
              <a:defRPr sz="1000">
                <a:solidFill>
                  <a:schemeClr val="bg1"/>
                </a:solidFill>
              </a:defRPr>
            </a:lvl1pPr>
          </a:lstStyle>
          <a:p>
            <a:fld id="{8CC702F0-0A15-4A35-B794-2DFD973D7A63}" type="datetime2">
              <a:rPr lang="da-DK" smtClean="0"/>
              <a:t>21. december 2023</a:t>
            </a:fld>
            <a:endParaRPr lang="da-DK" dirty="0"/>
          </a:p>
        </p:txBody>
      </p:sp>
      <p:sp>
        <p:nvSpPr>
          <p:cNvPr id="10" name="Footer Placeholder 4" hidden="1">
            <a:extLst>
              <a:ext uri="{FF2B5EF4-FFF2-40B4-BE49-F238E27FC236}">
                <a16:creationId xmlns:a16="http://schemas.microsoft.com/office/drawing/2014/main" id="{B462C951-92BC-46F8-958C-2FF9C60AB3D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1" name="Slide Number Placeholder 5" hidden="1">
            <a:extLst>
              <a:ext uri="{FF2B5EF4-FFF2-40B4-BE49-F238E27FC236}">
                <a16:creationId xmlns:a16="http://schemas.microsoft.com/office/drawing/2014/main" id="{0963812A-8B2A-430B-BCB8-1B81CF8A7388}"/>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24619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TGTF">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Titel 7">
            <a:extLst>
              <a:ext uri="{FF2B5EF4-FFF2-40B4-BE49-F238E27FC236}">
                <a16:creationId xmlns:a16="http://schemas.microsoft.com/office/drawing/2014/main" id="{021E947F-3062-476F-BAF4-88900B397F31}"/>
              </a:ext>
            </a:extLst>
          </p:cNvPr>
          <p:cNvSpPr>
            <a:spLocks noGrp="1"/>
          </p:cNvSpPr>
          <p:nvPr>
            <p:ph type="title" hasCustomPrompt="1"/>
          </p:nvPr>
        </p:nvSpPr>
        <p:spPr>
          <a:xfrm>
            <a:off x="539750" y="539750"/>
            <a:ext cx="8332788" cy="2889250"/>
          </a:xfrm>
        </p:spPr>
        <p:txBody>
          <a:bodyPr/>
          <a:lstStyle>
            <a:lvl1pPr>
              <a:defRPr sz="6000">
                <a:solidFill>
                  <a:schemeClr val="bg1"/>
                </a:solidFill>
              </a:defRPr>
            </a:lvl1pPr>
          </a:lstStyle>
          <a:p>
            <a:r>
              <a:rPr lang="da-DK" dirty="0"/>
              <a:t>Klik for at tilføje en titel i maks. tre linjer</a:t>
            </a:r>
          </a:p>
        </p:txBody>
      </p:sp>
      <p:sp>
        <p:nvSpPr>
          <p:cNvPr id="9" name="Pladsholder til dato 8">
            <a:extLst>
              <a:ext uri="{FF2B5EF4-FFF2-40B4-BE49-F238E27FC236}">
                <a16:creationId xmlns:a16="http://schemas.microsoft.com/office/drawing/2014/main" id="{90333DE1-61F6-495E-9035-D03E852F650A}"/>
              </a:ext>
            </a:extLst>
          </p:cNvPr>
          <p:cNvSpPr>
            <a:spLocks noGrp="1"/>
          </p:cNvSpPr>
          <p:nvPr>
            <p:ph type="dt" sz="half" idx="10"/>
          </p:nvPr>
        </p:nvSpPr>
        <p:spPr/>
        <p:txBody>
          <a:bodyPr/>
          <a:lstStyle>
            <a:lvl1pPr>
              <a:defRPr>
                <a:solidFill>
                  <a:schemeClr val="bg1"/>
                </a:solidFill>
              </a:defRPr>
            </a:lvl1pPr>
          </a:lstStyle>
          <a:p>
            <a:fld id="{FB861B9C-413F-4119-BAE8-545C298A013F}" type="datetime2">
              <a:rPr lang="da-DK" smtClean="0"/>
              <a:t>21. december 2023</a:t>
            </a:fld>
            <a:endParaRPr lang="da-DK" dirty="0"/>
          </a:p>
        </p:txBody>
      </p:sp>
      <p:sp>
        <p:nvSpPr>
          <p:cNvPr id="10" name="Pladsholder til sidefod 9">
            <a:extLst>
              <a:ext uri="{FF2B5EF4-FFF2-40B4-BE49-F238E27FC236}">
                <a16:creationId xmlns:a16="http://schemas.microsoft.com/office/drawing/2014/main" id="{A99B5542-5697-4F96-A13F-6DA7C42246F8}"/>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11" name="Pladsholder til slidenummer 10">
            <a:extLst>
              <a:ext uri="{FF2B5EF4-FFF2-40B4-BE49-F238E27FC236}">
                <a16:creationId xmlns:a16="http://schemas.microsoft.com/office/drawing/2014/main" id="{B6077D36-4ED4-4740-8D0E-060BA7AC3454}"/>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dirty="0"/>
          </a:p>
        </p:txBody>
      </p:sp>
      <p:pic>
        <p:nvPicPr>
          <p:cNvPr id="14" name="Logo TF">
            <a:extLst>
              <a:ext uri="{FF2B5EF4-FFF2-40B4-BE49-F238E27FC236}">
                <a16:creationId xmlns:a16="http://schemas.microsoft.com/office/drawing/2014/main" id="{F86AAB45-3829-4D5E-A5DA-ADF01C76763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482661" y="6429600"/>
            <a:ext cx="1171177" cy="190800"/>
          </a:xfrm>
          <a:prstGeom prst="rect">
            <a:avLst/>
          </a:prstGeom>
        </p:spPr>
      </p:pic>
      <p:pic>
        <p:nvPicPr>
          <p:cNvPr id="15" name="Logo TG">
            <a:extLst>
              <a:ext uri="{FF2B5EF4-FFF2-40B4-BE49-F238E27FC236}">
                <a16:creationId xmlns:a16="http://schemas.microsoft.com/office/drawing/2014/main" id="{F6D13558-9CCB-49D4-8C23-B73C8F1B98A7}"/>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474251" y="6429600"/>
            <a:ext cx="1763537" cy="190799"/>
          </a:xfrm>
          <a:prstGeom prst="rect">
            <a:avLst/>
          </a:prstGeom>
        </p:spPr>
      </p:pic>
    </p:spTree>
    <p:extLst>
      <p:ext uri="{BB962C8B-B14F-4D97-AF65-F5344CB8AC3E}">
        <p14:creationId xmlns:p14="http://schemas.microsoft.com/office/powerpoint/2010/main" val="197138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T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rgbClr val="1E4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Titel 7">
            <a:extLst>
              <a:ext uri="{FF2B5EF4-FFF2-40B4-BE49-F238E27FC236}">
                <a16:creationId xmlns:a16="http://schemas.microsoft.com/office/drawing/2014/main" id="{021E947F-3062-476F-BAF4-88900B397F31}"/>
              </a:ext>
            </a:extLst>
          </p:cNvPr>
          <p:cNvSpPr>
            <a:spLocks noGrp="1"/>
          </p:cNvSpPr>
          <p:nvPr>
            <p:ph type="title" hasCustomPrompt="1"/>
          </p:nvPr>
        </p:nvSpPr>
        <p:spPr>
          <a:xfrm>
            <a:off x="539750" y="539750"/>
            <a:ext cx="8332788" cy="2889250"/>
          </a:xfrm>
        </p:spPr>
        <p:txBody>
          <a:bodyPr/>
          <a:lstStyle>
            <a:lvl1pPr>
              <a:defRPr sz="6000">
                <a:solidFill>
                  <a:schemeClr val="bg1"/>
                </a:solidFill>
              </a:defRPr>
            </a:lvl1pPr>
          </a:lstStyle>
          <a:p>
            <a:r>
              <a:rPr lang="da-DK" dirty="0"/>
              <a:t>Klik for at tilføje en titel i maks. tre linjer</a:t>
            </a:r>
          </a:p>
        </p:txBody>
      </p:sp>
      <p:sp>
        <p:nvSpPr>
          <p:cNvPr id="9" name="Pladsholder til dato 8">
            <a:extLst>
              <a:ext uri="{FF2B5EF4-FFF2-40B4-BE49-F238E27FC236}">
                <a16:creationId xmlns:a16="http://schemas.microsoft.com/office/drawing/2014/main" id="{90333DE1-61F6-495E-9035-D03E852F650A}"/>
              </a:ext>
            </a:extLst>
          </p:cNvPr>
          <p:cNvSpPr>
            <a:spLocks noGrp="1"/>
          </p:cNvSpPr>
          <p:nvPr>
            <p:ph type="dt" sz="half" idx="10"/>
          </p:nvPr>
        </p:nvSpPr>
        <p:spPr/>
        <p:txBody>
          <a:bodyPr/>
          <a:lstStyle>
            <a:lvl1pPr>
              <a:defRPr>
                <a:solidFill>
                  <a:schemeClr val="bg1"/>
                </a:solidFill>
              </a:defRPr>
            </a:lvl1pPr>
          </a:lstStyle>
          <a:p>
            <a:fld id="{26DE1A34-7E9F-4146-A9ED-CA4851BAF802}" type="datetime2">
              <a:rPr lang="da-DK" smtClean="0"/>
              <a:t>21. december 2023</a:t>
            </a:fld>
            <a:endParaRPr lang="da-DK" dirty="0"/>
          </a:p>
        </p:txBody>
      </p:sp>
      <p:sp>
        <p:nvSpPr>
          <p:cNvPr id="10" name="Pladsholder til sidefod 9">
            <a:extLst>
              <a:ext uri="{FF2B5EF4-FFF2-40B4-BE49-F238E27FC236}">
                <a16:creationId xmlns:a16="http://schemas.microsoft.com/office/drawing/2014/main" id="{A99B5542-5697-4F96-A13F-6DA7C42246F8}"/>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11" name="Pladsholder til slidenummer 10">
            <a:extLst>
              <a:ext uri="{FF2B5EF4-FFF2-40B4-BE49-F238E27FC236}">
                <a16:creationId xmlns:a16="http://schemas.microsoft.com/office/drawing/2014/main" id="{B6077D36-4ED4-4740-8D0E-060BA7AC3454}"/>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dirty="0"/>
          </a:p>
        </p:txBody>
      </p:sp>
      <p:pic>
        <p:nvPicPr>
          <p:cNvPr id="15" name="Logo TG">
            <a:extLst>
              <a:ext uri="{FF2B5EF4-FFF2-40B4-BE49-F238E27FC236}">
                <a16:creationId xmlns:a16="http://schemas.microsoft.com/office/drawing/2014/main" id="{F6D13558-9CCB-49D4-8C23-B73C8F1B98A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890301" y="6429600"/>
            <a:ext cx="1763537" cy="190799"/>
          </a:xfrm>
          <a:prstGeom prst="rect">
            <a:avLst/>
          </a:prstGeom>
        </p:spPr>
      </p:pic>
    </p:spTree>
    <p:extLst>
      <p:ext uri="{BB962C8B-B14F-4D97-AF65-F5344CB8AC3E}">
        <p14:creationId xmlns:p14="http://schemas.microsoft.com/office/powerpoint/2010/main" val="1768049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er TF">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Titel 7">
            <a:extLst>
              <a:ext uri="{FF2B5EF4-FFF2-40B4-BE49-F238E27FC236}">
                <a16:creationId xmlns:a16="http://schemas.microsoft.com/office/drawing/2014/main" id="{021E947F-3062-476F-BAF4-88900B397F31}"/>
              </a:ext>
            </a:extLst>
          </p:cNvPr>
          <p:cNvSpPr>
            <a:spLocks noGrp="1"/>
          </p:cNvSpPr>
          <p:nvPr>
            <p:ph type="title" hasCustomPrompt="1"/>
          </p:nvPr>
        </p:nvSpPr>
        <p:spPr>
          <a:xfrm>
            <a:off x="539750" y="539750"/>
            <a:ext cx="8332788" cy="2889250"/>
          </a:xfrm>
        </p:spPr>
        <p:txBody>
          <a:bodyPr/>
          <a:lstStyle>
            <a:lvl1pPr>
              <a:defRPr sz="6000">
                <a:solidFill>
                  <a:schemeClr val="bg1"/>
                </a:solidFill>
              </a:defRPr>
            </a:lvl1pPr>
          </a:lstStyle>
          <a:p>
            <a:r>
              <a:rPr lang="da-DK" dirty="0"/>
              <a:t>Klik for at tilføje en titel i maks. tre linjer</a:t>
            </a:r>
          </a:p>
        </p:txBody>
      </p:sp>
      <p:sp>
        <p:nvSpPr>
          <p:cNvPr id="9" name="Pladsholder til dato 8">
            <a:extLst>
              <a:ext uri="{FF2B5EF4-FFF2-40B4-BE49-F238E27FC236}">
                <a16:creationId xmlns:a16="http://schemas.microsoft.com/office/drawing/2014/main" id="{90333DE1-61F6-495E-9035-D03E852F650A}"/>
              </a:ext>
            </a:extLst>
          </p:cNvPr>
          <p:cNvSpPr>
            <a:spLocks noGrp="1"/>
          </p:cNvSpPr>
          <p:nvPr>
            <p:ph type="dt" sz="half" idx="10"/>
          </p:nvPr>
        </p:nvSpPr>
        <p:spPr/>
        <p:txBody>
          <a:bodyPr/>
          <a:lstStyle>
            <a:lvl1pPr>
              <a:defRPr>
                <a:solidFill>
                  <a:schemeClr val="bg1"/>
                </a:solidFill>
              </a:defRPr>
            </a:lvl1pPr>
          </a:lstStyle>
          <a:p>
            <a:fld id="{7F5CE65C-C607-4768-82D7-3D3DB7BB1100}" type="datetime2">
              <a:rPr lang="da-DK" smtClean="0"/>
              <a:t>21. december 2023</a:t>
            </a:fld>
            <a:endParaRPr lang="da-DK" dirty="0"/>
          </a:p>
        </p:txBody>
      </p:sp>
      <p:sp>
        <p:nvSpPr>
          <p:cNvPr id="10" name="Pladsholder til sidefod 9">
            <a:extLst>
              <a:ext uri="{FF2B5EF4-FFF2-40B4-BE49-F238E27FC236}">
                <a16:creationId xmlns:a16="http://schemas.microsoft.com/office/drawing/2014/main" id="{A99B5542-5697-4F96-A13F-6DA7C42246F8}"/>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11" name="Pladsholder til slidenummer 10">
            <a:extLst>
              <a:ext uri="{FF2B5EF4-FFF2-40B4-BE49-F238E27FC236}">
                <a16:creationId xmlns:a16="http://schemas.microsoft.com/office/drawing/2014/main" id="{B6077D36-4ED4-4740-8D0E-060BA7AC3454}"/>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dirty="0"/>
          </a:p>
        </p:txBody>
      </p:sp>
      <p:pic>
        <p:nvPicPr>
          <p:cNvPr id="14" name="Logo TF">
            <a:extLst>
              <a:ext uri="{FF2B5EF4-FFF2-40B4-BE49-F238E27FC236}">
                <a16:creationId xmlns:a16="http://schemas.microsoft.com/office/drawing/2014/main" id="{F86AAB45-3829-4D5E-A5DA-ADF01C76763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482661" y="6429600"/>
            <a:ext cx="1171177" cy="190800"/>
          </a:xfrm>
          <a:prstGeom prst="rect">
            <a:avLst/>
          </a:prstGeom>
        </p:spPr>
      </p:pic>
    </p:spTree>
    <p:extLst>
      <p:ext uri="{BB962C8B-B14F-4D97-AF65-F5344CB8AC3E}">
        <p14:creationId xmlns:p14="http://schemas.microsoft.com/office/powerpoint/2010/main" val="1588582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ind- holdsobjekt TGT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p:txBody>
          <a:bodyPr rIns="1850400"/>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Subtitle 2">
            <a:extLst>
              <a:ext uri="{FF2B5EF4-FFF2-40B4-BE49-F238E27FC236}">
                <a16:creationId xmlns:a16="http://schemas.microsoft.com/office/drawing/2014/main" id="{388AEE22-2C54-4F93-9FCC-5699EADE345E}"/>
              </a:ext>
            </a:extLst>
          </p:cNvPr>
          <p:cNvSpPr>
            <a:spLocks noGrp="1"/>
          </p:cNvSpPr>
          <p:nvPr>
            <p:ph type="subTitle" idx="13" hasCustomPrompt="1"/>
          </p:nvPr>
        </p:nvSpPr>
        <p:spPr>
          <a:xfrm>
            <a:off x="540000" y="6134400"/>
            <a:ext cx="11109325" cy="183600"/>
          </a:xfrm>
        </p:spPr>
        <p:txBody>
          <a:bodyPr anchor="b" anchorCtr="0"/>
          <a:lstStyle>
            <a:lvl1pPr marL="0" indent="0" algn="l">
              <a:lnSpc>
                <a:spcPct val="114000"/>
              </a:lnSpc>
              <a:spcBef>
                <a:spcPts val="0"/>
              </a:spcBef>
              <a:spcAft>
                <a:spcPts val="1200"/>
              </a:spcAft>
              <a:buFont typeface="Arial" panose="020B0604020202020204" pitchFamily="34" charset="0"/>
              <a:buChar char="​"/>
              <a:defRPr sz="800" i="1">
                <a:solidFill>
                  <a:schemeClr val="tx1"/>
                </a:solidFill>
                <a:latin typeface="+mn-lt"/>
              </a:defRPr>
            </a:lvl1pPr>
            <a:lvl2pPr marL="0" indent="0" algn="l">
              <a:lnSpc>
                <a:spcPct val="114000"/>
              </a:lnSpc>
              <a:spcAft>
                <a:spcPts val="1200"/>
              </a:spcAft>
              <a:buFont typeface="Arial" panose="020B0604020202020204" pitchFamily="34" charset="0"/>
              <a:buChar char="​"/>
              <a:defRPr sz="800">
                <a:solidFill>
                  <a:schemeClr val="tx1"/>
                </a:solidFill>
                <a:latin typeface="+mn-lt"/>
              </a:defRPr>
            </a:lvl2pPr>
            <a:lvl3pPr marL="0" indent="0" algn="l">
              <a:lnSpc>
                <a:spcPct val="114000"/>
              </a:lnSpc>
              <a:spcAft>
                <a:spcPts val="1200"/>
              </a:spcAft>
              <a:buFont typeface="Arial" panose="020B0604020202020204" pitchFamily="34" charset="0"/>
              <a:buChar char="​"/>
              <a:defRPr sz="800">
                <a:solidFill>
                  <a:schemeClr val="tx1"/>
                </a:solidFill>
                <a:latin typeface="+mn-lt"/>
              </a:defRPr>
            </a:lvl3pPr>
            <a:lvl4pPr marL="0" indent="0" algn="l">
              <a:lnSpc>
                <a:spcPct val="114000"/>
              </a:lnSpc>
              <a:spcAft>
                <a:spcPts val="1200"/>
              </a:spcAft>
              <a:buFont typeface="Arial" panose="020B0604020202020204" pitchFamily="34" charset="0"/>
              <a:buChar char="​"/>
              <a:defRPr sz="800">
                <a:solidFill>
                  <a:schemeClr val="tx1"/>
                </a:solidFill>
                <a:latin typeface="+mn-lt"/>
              </a:defRPr>
            </a:lvl4pPr>
            <a:lvl5pPr marL="0" indent="0" algn="l">
              <a:lnSpc>
                <a:spcPct val="114000"/>
              </a:lnSpc>
              <a:spcAft>
                <a:spcPts val="1200"/>
              </a:spcAft>
              <a:buFont typeface="Arial" panose="020B0604020202020204" pitchFamily="34" charset="0"/>
              <a:buChar char="​"/>
              <a:defRPr sz="800">
                <a:solidFill>
                  <a:schemeClr val="tx1"/>
                </a:solidFill>
                <a:latin typeface="+mn-lt"/>
              </a:defRPr>
            </a:lvl5pPr>
            <a:lvl6pPr marL="0" indent="0" algn="l">
              <a:lnSpc>
                <a:spcPct val="114000"/>
              </a:lnSpc>
              <a:spcAft>
                <a:spcPts val="1200"/>
              </a:spcAft>
              <a:buFont typeface="Arial" panose="020B0604020202020204" pitchFamily="34" charset="0"/>
              <a:buChar char="​"/>
              <a:defRPr sz="800">
                <a:solidFill>
                  <a:schemeClr val="tx1"/>
                </a:solidFill>
                <a:latin typeface="+mn-lt"/>
              </a:defRPr>
            </a:lvl6pPr>
            <a:lvl7pPr marL="0" indent="0" algn="l">
              <a:lnSpc>
                <a:spcPct val="114000"/>
              </a:lnSpc>
              <a:spcAft>
                <a:spcPts val="1200"/>
              </a:spcAft>
              <a:buFont typeface="Arial" panose="020B0604020202020204" pitchFamily="34" charset="0"/>
              <a:buChar char="​"/>
              <a:defRPr sz="800">
                <a:solidFill>
                  <a:schemeClr val="tx1"/>
                </a:solidFill>
                <a:latin typeface="+mn-lt"/>
              </a:defRPr>
            </a:lvl7pPr>
            <a:lvl8pPr marL="0" indent="0" algn="l">
              <a:lnSpc>
                <a:spcPct val="114000"/>
              </a:lnSpc>
              <a:spcAft>
                <a:spcPts val="1200"/>
              </a:spcAft>
              <a:buFont typeface="Arial" panose="020B0604020202020204" pitchFamily="34" charset="0"/>
              <a:buChar char="​"/>
              <a:defRPr sz="800">
                <a:solidFill>
                  <a:schemeClr val="tx1"/>
                </a:solidFill>
                <a:latin typeface="+mn-lt"/>
              </a:defRPr>
            </a:lvl8pPr>
            <a:lvl9pPr marL="0" indent="0" algn="l">
              <a:lnSpc>
                <a:spcPct val="114000"/>
              </a:lnSpc>
              <a:spcAft>
                <a:spcPts val="1200"/>
              </a:spcAft>
              <a:buFont typeface="Arial" panose="020B0604020202020204" pitchFamily="34" charset="0"/>
              <a:buChar char="​"/>
              <a:defRPr sz="800">
                <a:solidFill>
                  <a:schemeClr val="tx1"/>
                </a:solidFill>
                <a:latin typeface="+mn-lt"/>
              </a:defRPr>
            </a:lvl9pPr>
          </a:lstStyle>
          <a:p>
            <a:r>
              <a:rPr lang="da-DK" dirty="0"/>
              <a:t>Klik for at tilføje note</a:t>
            </a:r>
          </a:p>
        </p:txBody>
      </p:sp>
      <p:sp>
        <p:nvSpPr>
          <p:cNvPr id="8" name="Pladsholder til dato 7">
            <a:extLst>
              <a:ext uri="{FF2B5EF4-FFF2-40B4-BE49-F238E27FC236}">
                <a16:creationId xmlns:a16="http://schemas.microsoft.com/office/drawing/2014/main" id="{4CAC04EA-8CD9-4955-8CDA-A01AEC96514D}"/>
              </a:ext>
            </a:extLst>
          </p:cNvPr>
          <p:cNvSpPr>
            <a:spLocks noGrp="1"/>
          </p:cNvSpPr>
          <p:nvPr>
            <p:ph type="dt" sz="half" idx="14"/>
          </p:nvPr>
        </p:nvSpPr>
        <p:spPr/>
        <p:txBody>
          <a:bodyPr/>
          <a:lstStyle/>
          <a:p>
            <a:fld id="{E70CBF98-F799-4681-819D-47ECC773F967}" type="datetime2">
              <a:rPr lang="da-DK" smtClean="0"/>
              <a:t>21. december 2023</a:t>
            </a:fld>
            <a:endParaRPr lang="da-DK" dirty="0"/>
          </a:p>
        </p:txBody>
      </p:sp>
      <p:sp>
        <p:nvSpPr>
          <p:cNvPr id="9" name="Pladsholder til sidefod 8">
            <a:extLst>
              <a:ext uri="{FF2B5EF4-FFF2-40B4-BE49-F238E27FC236}">
                <a16:creationId xmlns:a16="http://schemas.microsoft.com/office/drawing/2014/main" id="{3708A393-4C5D-41A7-8C06-8AC97ED04265}"/>
              </a:ext>
            </a:extLst>
          </p:cNvPr>
          <p:cNvSpPr>
            <a:spLocks noGrp="1"/>
          </p:cNvSpPr>
          <p:nvPr>
            <p:ph type="ftr" sz="quarter" idx="15"/>
          </p:nvPr>
        </p:nvSpPr>
        <p:spPr/>
        <p:txBody>
          <a:bodyPr/>
          <a:lstStyle/>
          <a:p>
            <a:endParaRPr lang="da-DK" dirty="0"/>
          </a:p>
        </p:txBody>
      </p:sp>
      <p:sp>
        <p:nvSpPr>
          <p:cNvPr id="10" name="Pladsholder til slidenummer 9">
            <a:extLst>
              <a:ext uri="{FF2B5EF4-FFF2-40B4-BE49-F238E27FC236}">
                <a16:creationId xmlns:a16="http://schemas.microsoft.com/office/drawing/2014/main" id="{37DA3428-39D5-4ED3-9975-07FA8B73FB31}"/>
              </a:ext>
            </a:extLst>
          </p:cNvPr>
          <p:cNvSpPr>
            <a:spLocks noGrp="1"/>
          </p:cNvSpPr>
          <p:nvPr>
            <p:ph type="sldNum" sz="quarter" idx="16"/>
          </p:nvPr>
        </p:nvSpPr>
        <p:spPr/>
        <p:txBody>
          <a:bodyPr/>
          <a:lstStyle/>
          <a:p>
            <a:fld id="{24C8C45C-947F-4981-8B3F-4F32E973C901}" type="slidenum">
              <a:rPr lang="da-DK" smtClean="0"/>
              <a:pPr/>
              <a:t>‹nr.›</a:t>
            </a:fld>
            <a:endParaRPr lang="da-DK" dirty="0"/>
          </a:p>
        </p:txBody>
      </p:sp>
      <p:pic>
        <p:nvPicPr>
          <p:cNvPr id="11" name="Logo TF">
            <a:extLst>
              <a:ext uri="{FF2B5EF4-FFF2-40B4-BE49-F238E27FC236}">
                <a16:creationId xmlns:a16="http://schemas.microsoft.com/office/drawing/2014/main" id="{A2645457-BBA0-46F3-9973-605A86C1522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pic>
        <p:nvPicPr>
          <p:cNvPr id="12" name="Logo TG">
            <a:extLst>
              <a:ext uri="{FF2B5EF4-FFF2-40B4-BE49-F238E27FC236}">
                <a16:creationId xmlns:a16="http://schemas.microsoft.com/office/drawing/2014/main" id="{F02B4A2E-4C1D-4C47-ACEF-45A86D82FEA3}"/>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74251" y="6429600"/>
            <a:ext cx="1763537" cy="190800"/>
          </a:xfrm>
          <a:prstGeom prst="rect">
            <a:avLst/>
          </a:prstGeom>
        </p:spPr>
      </p:pic>
    </p:spTree>
    <p:extLst>
      <p:ext uri="{BB962C8B-B14F-4D97-AF65-F5344CB8AC3E}">
        <p14:creationId xmlns:p14="http://schemas.microsoft.com/office/powerpoint/2010/main" val="2731011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g ind- holdsobjekt T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E4EA0"/>
                </a:solidFill>
              </a:defRPr>
            </a:lvl1p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p:txBody>
          <a:bodyPr rIns="1850400"/>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Subtitle 2">
            <a:extLst>
              <a:ext uri="{FF2B5EF4-FFF2-40B4-BE49-F238E27FC236}">
                <a16:creationId xmlns:a16="http://schemas.microsoft.com/office/drawing/2014/main" id="{388AEE22-2C54-4F93-9FCC-5699EADE345E}"/>
              </a:ext>
            </a:extLst>
          </p:cNvPr>
          <p:cNvSpPr>
            <a:spLocks noGrp="1"/>
          </p:cNvSpPr>
          <p:nvPr>
            <p:ph type="subTitle" idx="13" hasCustomPrompt="1"/>
          </p:nvPr>
        </p:nvSpPr>
        <p:spPr>
          <a:xfrm>
            <a:off x="540000" y="6134400"/>
            <a:ext cx="11109325" cy="183600"/>
          </a:xfrm>
        </p:spPr>
        <p:txBody>
          <a:bodyPr anchor="b" anchorCtr="0"/>
          <a:lstStyle>
            <a:lvl1pPr marL="0" indent="0" algn="l">
              <a:lnSpc>
                <a:spcPct val="114000"/>
              </a:lnSpc>
              <a:spcBef>
                <a:spcPts val="0"/>
              </a:spcBef>
              <a:spcAft>
                <a:spcPts val="1200"/>
              </a:spcAft>
              <a:buFont typeface="Arial" panose="020B0604020202020204" pitchFamily="34" charset="0"/>
              <a:buChar char="​"/>
              <a:defRPr sz="800" i="1">
                <a:solidFill>
                  <a:schemeClr val="tx1"/>
                </a:solidFill>
                <a:latin typeface="+mn-lt"/>
              </a:defRPr>
            </a:lvl1pPr>
            <a:lvl2pPr marL="0" indent="0" algn="l">
              <a:lnSpc>
                <a:spcPct val="114000"/>
              </a:lnSpc>
              <a:spcAft>
                <a:spcPts val="1200"/>
              </a:spcAft>
              <a:buFont typeface="Arial" panose="020B0604020202020204" pitchFamily="34" charset="0"/>
              <a:buChar char="​"/>
              <a:defRPr sz="800">
                <a:solidFill>
                  <a:schemeClr val="tx1"/>
                </a:solidFill>
                <a:latin typeface="+mn-lt"/>
              </a:defRPr>
            </a:lvl2pPr>
            <a:lvl3pPr marL="0" indent="0" algn="l">
              <a:lnSpc>
                <a:spcPct val="114000"/>
              </a:lnSpc>
              <a:spcAft>
                <a:spcPts val="1200"/>
              </a:spcAft>
              <a:buFont typeface="Arial" panose="020B0604020202020204" pitchFamily="34" charset="0"/>
              <a:buChar char="​"/>
              <a:defRPr sz="800">
                <a:solidFill>
                  <a:schemeClr val="tx1"/>
                </a:solidFill>
                <a:latin typeface="+mn-lt"/>
              </a:defRPr>
            </a:lvl3pPr>
            <a:lvl4pPr marL="0" indent="0" algn="l">
              <a:lnSpc>
                <a:spcPct val="114000"/>
              </a:lnSpc>
              <a:spcAft>
                <a:spcPts val="1200"/>
              </a:spcAft>
              <a:buFont typeface="Arial" panose="020B0604020202020204" pitchFamily="34" charset="0"/>
              <a:buChar char="​"/>
              <a:defRPr sz="800">
                <a:solidFill>
                  <a:schemeClr val="tx1"/>
                </a:solidFill>
                <a:latin typeface="+mn-lt"/>
              </a:defRPr>
            </a:lvl4pPr>
            <a:lvl5pPr marL="0" indent="0" algn="l">
              <a:lnSpc>
                <a:spcPct val="114000"/>
              </a:lnSpc>
              <a:spcAft>
                <a:spcPts val="1200"/>
              </a:spcAft>
              <a:buFont typeface="Arial" panose="020B0604020202020204" pitchFamily="34" charset="0"/>
              <a:buChar char="​"/>
              <a:defRPr sz="800">
                <a:solidFill>
                  <a:schemeClr val="tx1"/>
                </a:solidFill>
                <a:latin typeface="+mn-lt"/>
              </a:defRPr>
            </a:lvl5pPr>
            <a:lvl6pPr marL="0" indent="0" algn="l">
              <a:lnSpc>
                <a:spcPct val="114000"/>
              </a:lnSpc>
              <a:spcAft>
                <a:spcPts val="1200"/>
              </a:spcAft>
              <a:buFont typeface="Arial" panose="020B0604020202020204" pitchFamily="34" charset="0"/>
              <a:buChar char="​"/>
              <a:defRPr sz="800">
                <a:solidFill>
                  <a:schemeClr val="tx1"/>
                </a:solidFill>
                <a:latin typeface="+mn-lt"/>
              </a:defRPr>
            </a:lvl6pPr>
            <a:lvl7pPr marL="0" indent="0" algn="l">
              <a:lnSpc>
                <a:spcPct val="114000"/>
              </a:lnSpc>
              <a:spcAft>
                <a:spcPts val="1200"/>
              </a:spcAft>
              <a:buFont typeface="Arial" panose="020B0604020202020204" pitchFamily="34" charset="0"/>
              <a:buChar char="​"/>
              <a:defRPr sz="800">
                <a:solidFill>
                  <a:schemeClr val="tx1"/>
                </a:solidFill>
                <a:latin typeface="+mn-lt"/>
              </a:defRPr>
            </a:lvl7pPr>
            <a:lvl8pPr marL="0" indent="0" algn="l">
              <a:lnSpc>
                <a:spcPct val="114000"/>
              </a:lnSpc>
              <a:spcAft>
                <a:spcPts val="1200"/>
              </a:spcAft>
              <a:buFont typeface="Arial" panose="020B0604020202020204" pitchFamily="34" charset="0"/>
              <a:buChar char="​"/>
              <a:defRPr sz="800">
                <a:solidFill>
                  <a:schemeClr val="tx1"/>
                </a:solidFill>
                <a:latin typeface="+mn-lt"/>
              </a:defRPr>
            </a:lvl8pPr>
            <a:lvl9pPr marL="0" indent="0" algn="l">
              <a:lnSpc>
                <a:spcPct val="114000"/>
              </a:lnSpc>
              <a:spcAft>
                <a:spcPts val="1200"/>
              </a:spcAft>
              <a:buFont typeface="Arial" panose="020B0604020202020204" pitchFamily="34" charset="0"/>
              <a:buChar char="​"/>
              <a:defRPr sz="800">
                <a:solidFill>
                  <a:schemeClr val="tx1"/>
                </a:solidFill>
                <a:latin typeface="+mn-lt"/>
              </a:defRPr>
            </a:lvl9pPr>
          </a:lstStyle>
          <a:p>
            <a:r>
              <a:rPr lang="da-DK" dirty="0"/>
              <a:t>Klik for at tilføje note</a:t>
            </a:r>
          </a:p>
        </p:txBody>
      </p:sp>
      <p:sp>
        <p:nvSpPr>
          <p:cNvPr id="8" name="Pladsholder til dato 7">
            <a:extLst>
              <a:ext uri="{FF2B5EF4-FFF2-40B4-BE49-F238E27FC236}">
                <a16:creationId xmlns:a16="http://schemas.microsoft.com/office/drawing/2014/main" id="{4CAC04EA-8CD9-4955-8CDA-A01AEC96514D}"/>
              </a:ext>
            </a:extLst>
          </p:cNvPr>
          <p:cNvSpPr>
            <a:spLocks noGrp="1"/>
          </p:cNvSpPr>
          <p:nvPr>
            <p:ph type="dt" sz="half" idx="14"/>
          </p:nvPr>
        </p:nvSpPr>
        <p:spPr/>
        <p:txBody>
          <a:bodyPr/>
          <a:lstStyle>
            <a:lvl1pPr>
              <a:defRPr>
                <a:solidFill>
                  <a:srgbClr val="1E4EA0"/>
                </a:solidFill>
              </a:defRPr>
            </a:lvl1pPr>
          </a:lstStyle>
          <a:p>
            <a:fld id="{D3153F74-003D-4768-9883-26904D6856BA}" type="datetime2">
              <a:rPr lang="da-DK" smtClean="0"/>
              <a:t>21. december 2023</a:t>
            </a:fld>
            <a:endParaRPr lang="da-DK" dirty="0"/>
          </a:p>
        </p:txBody>
      </p:sp>
      <p:sp>
        <p:nvSpPr>
          <p:cNvPr id="9" name="Pladsholder til sidefod 8">
            <a:extLst>
              <a:ext uri="{FF2B5EF4-FFF2-40B4-BE49-F238E27FC236}">
                <a16:creationId xmlns:a16="http://schemas.microsoft.com/office/drawing/2014/main" id="{3708A393-4C5D-41A7-8C06-8AC97ED04265}"/>
              </a:ext>
            </a:extLst>
          </p:cNvPr>
          <p:cNvSpPr>
            <a:spLocks noGrp="1"/>
          </p:cNvSpPr>
          <p:nvPr>
            <p:ph type="ftr" sz="quarter" idx="15"/>
          </p:nvPr>
        </p:nvSpPr>
        <p:spPr/>
        <p:txBody>
          <a:bodyPr/>
          <a:lstStyle>
            <a:lvl1pPr>
              <a:defRPr>
                <a:solidFill>
                  <a:srgbClr val="1E4EA0"/>
                </a:solidFill>
              </a:defRPr>
            </a:lvl1pPr>
          </a:lstStyle>
          <a:p>
            <a:endParaRPr lang="da-DK" dirty="0"/>
          </a:p>
        </p:txBody>
      </p:sp>
      <p:sp>
        <p:nvSpPr>
          <p:cNvPr id="10" name="Pladsholder til slidenummer 9">
            <a:extLst>
              <a:ext uri="{FF2B5EF4-FFF2-40B4-BE49-F238E27FC236}">
                <a16:creationId xmlns:a16="http://schemas.microsoft.com/office/drawing/2014/main" id="{37DA3428-39D5-4ED3-9975-07FA8B73FB31}"/>
              </a:ext>
            </a:extLst>
          </p:cNvPr>
          <p:cNvSpPr>
            <a:spLocks noGrp="1"/>
          </p:cNvSpPr>
          <p:nvPr>
            <p:ph type="sldNum" sz="quarter" idx="16"/>
          </p:nvPr>
        </p:nvSpPr>
        <p:spPr/>
        <p:txBody>
          <a:bodyPr/>
          <a:lstStyle>
            <a:lvl1pPr>
              <a:defRPr>
                <a:solidFill>
                  <a:srgbClr val="1E4EA0"/>
                </a:solidFill>
              </a:defRPr>
            </a:lvl1pPr>
          </a:lstStyle>
          <a:p>
            <a:fld id="{24C8C45C-947F-4981-8B3F-4F32E973C901}" type="slidenum">
              <a:rPr lang="da-DK" smtClean="0"/>
              <a:pPr/>
              <a:t>‹nr.›</a:t>
            </a:fld>
            <a:endParaRPr lang="da-DK" dirty="0"/>
          </a:p>
        </p:txBody>
      </p:sp>
      <p:pic>
        <p:nvPicPr>
          <p:cNvPr id="12" name="Logo TG">
            <a:extLst>
              <a:ext uri="{FF2B5EF4-FFF2-40B4-BE49-F238E27FC236}">
                <a16:creationId xmlns:a16="http://schemas.microsoft.com/office/drawing/2014/main" id="{F2C7A35E-569F-4D53-BDDC-39868F95A8B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90302" y="6429600"/>
            <a:ext cx="1763537" cy="190800"/>
          </a:xfrm>
          <a:prstGeom prst="rect">
            <a:avLst/>
          </a:prstGeom>
        </p:spPr>
      </p:pic>
    </p:spTree>
    <p:extLst>
      <p:ext uri="{BB962C8B-B14F-4D97-AF65-F5344CB8AC3E}">
        <p14:creationId xmlns:p14="http://schemas.microsoft.com/office/powerpoint/2010/main" val="620709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og ind- holdsobjekt T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p:txBody>
          <a:bodyPr rIns="1850400"/>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Subtitle 2">
            <a:extLst>
              <a:ext uri="{FF2B5EF4-FFF2-40B4-BE49-F238E27FC236}">
                <a16:creationId xmlns:a16="http://schemas.microsoft.com/office/drawing/2014/main" id="{388AEE22-2C54-4F93-9FCC-5699EADE345E}"/>
              </a:ext>
            </a:extLst>
          </p:cNvPr>
          <p:cNvSpPr>
            <a:spLocks noGrp="1"/>
          </p:cNvSpPr>
          <p:nvPr>
            <p:ph type="subTitle" idx="13" hasCustomPrompt="1"/>
          </p:nvPr>
        </p:nvSpPr>
        <p:spPr>
          <a:xfrm>
            <a:off x="540000" y="6134400"/>
            <a:ext cx="11109325" cy="183600"/>
          </a:xfrm>
        </p:spPr>
        <p:txBody>
          <a:bodyPr anchor="b" anchorCtr="0"/>
          <a:lstStyle>
            <a:lvl1pPr marL="0" indent="0" algn="l">
              <a:lnSpc>
                <a:spcPct val="114000"/>
              </a:lnSpc>
              <a:spcBef>
                <a:spcPts val="0"/>
              </a:spcBef>
              <a:spcAft>
                <a:spcPts val="1200"/>
              </a:spcAft>
              <a:buFont typeface="Arial" panose="020B0604020202020204" pitchFamily="34" charset="0"/>
              <a:buChar char="​"/>
              <a:defRPr sz="800" i="1">
                <a:solidFill>
                  <a:schemeClr val="tx1"/>
                </a:solidFill>
                <a:latin typeface="+mn-lt"/>
              </a:defRPr>
            </a:lvl1pPr>
            <a:lvl2pPr marL="0" indent="0" algn="l">
              <a:lnSpc>
                <a:spcPct val="114000"/>
              </a:lnSpc>
              <a:spcAft>
                <a:spcPts val="1200"/>
              </a:spcAft>
              <a:buFont typeface="Arial" panose="020B0604020202020204" pitchFamily="34" charset="0"/>
              <a:buChar char="​"/>
              <a:defRPr sz="800">
                <a:solidFill>
                  <a:schemeClr val="tx1"/>
                </a:solidFill>
                <a:latin typeface="+mn-lt"/>
              </a:defRPr>
            </a:lvl2pPr>
            <a:lvl3pPr marL="0" indent="0" algn="l">
              <a:lnSpc>
                <a:spcPct val="114000"/>
              </a:lnSpc>
              <a:spcAft>
                <a:spcPts val="1200"/>
              </a:spcAft>
              <a:buFont typeface="Arial" panose="020B0604020202020204" pitchFamily="34" charset="0"/>
              <a:buChar char="​"/>
              <a:defRPr sz="800">
                <a:solidFill>
                  <a:schemeClr val="tx1"/>
                </a:solidFill>
                <a:latin typeface="+mn-lt"/>
              </a:defRPr>
            </a:lvl3pPr>
            <a:lvl4pPr marL="0" indent="0" algn="l">
              <a:lnSpc>
                <a:spcPct val="114000"/>
              </a:lnSpc>
              <a:spcAft>
                <a:spcPts val="1200"/>
              </a:spcAft>
              <a:buFont typeface="Arial" panose="020B0604020202020204" pitchFamily="34" charset="0"/>
              <a:buChar char="​"/>
              <a:defRPr sz="800">
                <a:solidFill>
                  <a:schemeClr val="tx1"/>
                </a:solidFill>
                <a:latin typeface="+mn-lt"/>
              </a:defRPr>
            </a:lvl4pPr>
            <a:lvl5pPr marL="0" indent="0" algn="l">
              <a:lnSpc>
                <a:spcPct val="114000"/>
              </a:lnSpc>
              <a:spcAft>
                <a:spcPts val="1200"/>
              </a:spcAft>
              <a:buFont typeface="Arial" panose="020B0604020202020204" pitchFamily="34" charset="0"/>
              <a:buChar char="​"/>
              <a:defRPr sz="800">
                <a:solidFill>
                  <a:schemeClr val="tx1"/>
                </a:solidFill>
                <a:latin typeface="+mn-lt"/>
              </a:defRPr>
            </a:lvl5pPr>
            <a:lvl6pPr marL="0" indent="0" algn="l">
              <a:lnSpc>
                <a:spcPct val="114000"/>
              </a:lnSpc>
              <a:spcAft>
                <a:spcPts val="1200"/>
              </a:spcAft>
              <a:buFont typeface="Arial" panose="020B0604020202020204" pitchFamily="34" charset="0"/>
              <a:buChar char="​"/>
              <a:defRPr sz="800">
                <a:solidFill>
                  <a:schemeClr val="tx1"/>
                </a:solidFill>
                <a:latin typeface="+mn-lt"/>
              </a:defRPr>
            </a:lvl6pPr>
            <a:lvl7pPr marL="0" indent="0" algn="l">
              <a:lnSpc>
                <a:spcPct val="114000"/>
              </a:lnSpc>
              <a:spcAft>
                <a:spcPts val="1200"/>
              </a:spcAft>
              <a:buFont typeface="Arial" panose="020B0604020202020204" pitchFamily="34" charset="0"/>
              <a:buChar char="​"/>
              <a:defRPr sz="800">
                <a:solidFill>
                  <a:schemeClr val="tx1"/>
                </a:solidFill>
                <a:latin typeface="+mn-lt"/>
              </a:defRPr>
            </a:lvl7pPr>
            <a:lvl8pPr marL="0" indent="0" algn="l">
              <a:lnSpc>
                <a:spcPct val="114000"/>
              </a:lnSpc>
              <a:spcAft>
                <a:spcPts val="1200"/>
              </a:spcAft>
              <a:buFont typeface="Arial" panose="020B0604020202020204" pitchFamily="34" charset="0"/>
              <a:buChar char="​"/>
              <a:defRPr sz="800">
                <a:solidFill>
                  <a:schemeClr val="tx1"/>
                </a:solidFill>
                <a:latin typeface="+mn-lt"/>
              </a:defRPr>
            </a:lvl8pPr>
            <a:lvl9pPr marL="0" indent="0" algn="l">
              <a:lnSpc>
                <a:spcPct val="114000"/>
              </a:lnSpc>
              <a:spcAft>
                <a:spcPts val="1200"/>
              </a:spcAft>
              <a:buFont typeface="Arial" panose="020B0604020202020204" pitchFamily="34" charset="0"/>
              <a:buChar char="​"/>
              <a:defRPr sz="800">
                <a:solidFill>
                  <a:schemeClr val="tx1"/>
                </a:solidFill>
                <a:latin typeface="+mn-lt"/>
              </a:defRPr>
            </a:lvl9pPr>
          </a:lstStyle>
          <a:p>
            <a:r>
              <a:rPr lang="da-DK" dirty="0"/>
              <a:t>Klik for at tilføje note</a:t>
            </a:r>
          </a:p>
        </p:txBody>
      </p:sp>
      <p:sp>
        <p:nvSpPr>
          <p:cNvPr id="8" name="Pladsholder til dato 7">
            <a:extLst>
              <a:ext uri="{FF2B5EF4-FFF2-40B4-BE49-F238E27FC236}">
                <a16:creationId xmlns:a16="http://schemas.microsoft.com/office/drawing/2014/main" id="{4CAC04EA-8CD9-4955-8CDA-A01AEC96514D}"/>
              </a:ext>
            </a:extLst>
          </p:cNvPr>
          <p:cNvSpPr>
            <a:spLocks noGrp="1"/>
          </p:cNvSpPr>
          <p:nvPr>
            <p:ph type="dt" sz="half" idx="14"/>
          </p:nvPr>
        </p:nvSpPr>
        <p:spPr/>
        <p:txBody>
          <a:bodyPr/>
          <a:lstStyle/>
          <a:p>
            <a:fld id="{36E72981-C3E0-4DB3-AE2A-24F525703D6A}" type="datetime2">
              <a:rPr lang="da-DK" smtClean="0"/>
              <a:t>21. december 2023</a:t>
            </a:fld>
            <a:endParaRPr lang="da-DK" dirty="0"/>
          </a:p>
        </p:txBody>
      </p:sp>
      <p:sp>
        <p:nvSpPr>
          <p:cNvPr id="9" name="Pladsholder til sidefod 8">
            <a:extLst>
              <a:ext uri="{FF2B5EF4-FFF2-40B4-BE49-F238E27FC236}">
                <a16:creationId xmlns:a16="http://schemas.microsoft.com/office/drawing/2014/main" id="{3708A393-4C5D-41A7-8C06-8AC97ED04265}"/>
              </a:ext>
            </a:extLst>
          </p:cNvPr>
          <p:cNvSpPr>
            <a:spLocks noGrp="1"/>
          </p:cNvSpPr>
          <p:nvPr>
            <p:ph type="ftr" sz="quarter" idx="15"/>
          </p:nvPr>
        </p:nvSpPr>
        <p:spPr/>
        <p:txBody>
          <a:bodyPr/>
          <a:lstStyle/>
          <a:p>
            <a:endParaRPr lang="da-DK" dirty="0"/>
          </a:p>
        </p:txBody>
      </p:sp>
      <p:sp>
        <p:nvSpPr>
          <p:cNvPr id="10" name="Pladsholder til slidenummer 9">
            <a:extLst>
              <a:ext uri="{FF2B5EF4-FFF2-40B4-BE49-F238E27FC236}">
                <a16:creationId xmlns:a16="http://schemas.microsoft.com/office/drawing/2014/main" id="{37DA3428-39D5-4ED3-9975-07FA8B73FB31}"/>
              </a:ext>
            </a:extLst>
          </p:cNvPr>
          <p:cNvSpPr>
            <a:spLocks noGrp="1"/>
          </p:cNvSpPr>
          <p:nvPr>
            <p:ph type="sldNum" sz="quarter" idx="16"/>
          </p:nvPr>
        </p:nvSpPr>
        <p:spPr/>
        <p:txBody>
          <a:bodyPr/>
          <a:lstStyle/>
          <a:p>
            <a:fld id="{24C8C45C-947F-4981-8B3F-4F32E973C901}" type="slidenum">
              <a:rPr lang="da-DK" smtClean="0"/>
              <a:pPr/>
              <a:t>‹nr.›</a:t>
            </a:fld>
            <a:endParaRPr lang="da-DK" dirty="0"/>
          </a:p>
        </p:txBody>
      </p:sp>
      <p:pic>
        <p:nvPicPr>
          <p:cNvPr id="11" name="Logo TF">
            <a:extLst>
              <a:ext uri="{FF2B5EF4-FFF2-40B4-BE49-F238E27FC236}">
                <a16:creationId xmlns:a16="http://schemas.microsoft.com/office/drawing/2014/main" id="{02189660-C09C-4FCF-9098-2E711204EC8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spTree>
    <p:extLst>
      <p:ext uri="{BB962C8B-B14F-4D97-AF65-F5344CB8AC3E}">
        <p14:creationId xmlns:p14="http://schemas.microsoft.com/office/powerpoint/2010/main" val="3515687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 indholds- objekter TGTF">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5556250" cy="1404000"/>
          </a:xfrm>
        </p:spPr>
        <p:txBody>
          <a:body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8" y="2124000"/>
            <a:ext cx="5554800" cy="3826800"/>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020000" y="539750"/>
            <a:ext cx="4629600" cy="5414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8" name="Pladsholder til dato 7">
            <a:extLst>
              <a:ext uri="{FF2B5EF4-FFF2-40B4-BE49-F238E27FC236}">
                <a16:creationId xmlns:a16="http://schemas.microsoft.com/office/drawing/2014/main" id="{53A8950E-DFF8-486D-99F0-495F4D8BA9CD}"/>
              </a:ext>
            </a:extLst>
          </p:cNvPr>
          <p:cNvSpPr>
            <a:spLocks noGrp="1"/>
          </p:cNvSpPr>
          <p:nvPr>
            <p:ph type="dt" sz="half" idx="10"/>
          </p:nvPr>
        </p:nvSpPr>
        <p:spPr/>
        <p:txBody>
          <a:bodyPr/>
          <a:lstStyle/>
          <a:p>
            <a:fld id="{C3ADB411-5CB0-45B2-84E5-5C01658F8461}" type="datetime2">
              <a:rPr lang="da-DK" smtClean="0"/>
              <a:t>21. december 2023</a:t>
            </a:fld>
            <a:endParaRPr lang="da-DK" dirty="0"/>
          </a:p>
        </p:txBody>
      </p:sp>
      <p:sp>
        <p:nvSpPr>
          <p:cNvPr id="9" name="Pladsholder til sidefod 8">
            <a:extLst>
              <a:ext uri="{FF2B5EF4-FFF2-40B4-BE49-F238E27FC236}">
                <a16:creationId xmlns:a16="http://schemas.microsoft.com/office/drawing/2014/main" id="{226C77BC-1EA7-4174-9773-B5B20385B04F}"/>
              </a:ext>
            </a:extLst>
          </p:cNvPr>
          <p:cNvSpPr>
            <a:spLocks noGrp="1"/>
          </p:cNvSpPr>
          <p:nvPr>
            <p:ph type="ftr" sz="quarter" idx="11"/>
          </p:nvPr>
        </p:nvSpPr>
        <p:spPr/>
        <p:txBody>
          <a:bodyPr/>
          <a:lstStyle/>
          <a:p>
            <a:endParaRPr lang="da-DK" dirty="0"/>
          </a:p>
        </p:txBody>
      </p:sp>
      <p:sp>
        <p:nvSpPr>
          <p:cNvPr id="10" name="Pladsholder til slidenummer 9">
            <a:extLst>
              <a:ext uri="{FF2B5EF4-FFF2-40B4-BE49-F238E27FC236}">
                <a16:creationId xmlns:a16="http://schemas.microsoft.com/office/drawing/2014/main" id="{7694AD5A-B62F-44E1-8469-AC953B16A78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Subtitle 2">
            <a:extLst>
              <a:ext uri="{FF2B5EF4-FFF2-40B4-BE49-F238E27FC236}">
                <a16:creationId xmlns:a16="http://schemas.microsoft.com/office/drawing/2014/main" id="{AFD29F04-0FFE-46E0-B0F6-E91BC5D13CC0}"/>
              </a:ext>
            </a:extLst>
          </p:cNvPr>
          <p:cNvSpPr>
            <a:spLocks noGrp="1"/>
          </p:cNvSpPr>
          <p:nvPr>
            <p:ph type="subTitle" idx="13" hasCustomPrompt="1"/>
          </p:nvPr>
        </p:nvSpPr>
        <p:spPr>
          <a:xfrm>
            <a:off x="540000" y="6134400"/>
            <a:ext cx="11109325" cy="183600"/>
          </a:xfrm>
        </p:spPr>
        <p:txBody>
          <a:bodyPr anchor="b" anchorCtr="0"/>
          <a:lstStyle>
            <a:lvl1pPr marL="0" indent="0" algn="l">
              <a:lnSpc>
                <a:spcPct val="114000"/>
              </a:lnSpc>
              <a:spcBef>
                <a:spcPts val="0"/>
              </a:spcBef>
              <a:spcAft>
                <a:spcPts val="1200"/>
              </a:spcAft>
              <a:buFont typeface="Arial" panose="020B0604020202020204" pitchFamily="34" charset="0"/>
              <a:buChar char="​"/>
              <a:defRPr sz="800" i="1">
                <a:solidFill>
                  <a:schemeClr val="tx1"/>
                </a:solidFill>
                <a:latin typeface="+mn-lt"/>
              </a:defRPr>
            </a:lvl1pPr>
            <a:lvl2pPr marL="0" indent="0" algn="l">
              <a:lnSpc>
                <a:spcPct val="114000"/>
              </a:lnSpc>
              <a:spcAft>
                <a:spcPts val="1200"/>
              </a:spcAft>
              <a:buFont typeface="Arial" panose="020B0604020202020204" pitchFamily="34" charset="0"/>
              <a:buChar char="​"/>
              <a:defRPr sz="800">
                <a:solidFill>
                  <a:schemeClr val="tx1"/>
                </a:solidFill>
                <a:latin typeface="+mn-lt"/>
              </a:defRPr>
            </a:lvl2pPr>
            <a:lvl3pPr marL="0" indent="0" algn="l">
              <a:lnSpc>
                <a:spcPct val="114000"/>
              </a:lnSpc>
              <a:spcAft>
                <a:spcPts val="1200"/>
              </a:spcAft>
              <a:buFont typeface="Arial" panose="020B0604020202020204" pitchFamily="34" charset="0"/>
              <a:buChar char="​"/>
              <a:defRPr sz="800">
                <a:solidFill>
                  <a:schemeClr val="tx1"/>
                </a:solidFill>
                <a:latin typeface="+mn-lt"/>
              </a:defRPr>
            </a:lvl3pPr>
            <a:lvl4pPr marL="0" indent="0" algn="l">
              <a:lnSpc>
                <a:spcPct val="114000"/>
              </a:lnSpc>
              <a:spcAft>
                <a:spcPts val="1200"/>
              </a:spcAft>
              <a:buFont typeface="Arial" panose="020B0604020202020204" pitchFamily="34" charset="0"/>
              <a:buChar char="​"/>
              <a:defRPr sz="800">
                <a:solidFill>
                  <a:schemeClr val="tx1"/>
                </a:solidFill>
                <a:latin typeface="+mn-lt"/>
              </a:defRPr>
            </a:lvl4pPr>
            <a:lvl5pPr marL="0" indent="0" algn="l">
              <a:lnSpc>
                <a:spcPct val="114000"/>
              </a:lnSpc>
              <a:spcAft>
                <a:spcPts val="1200"/>
              </a:spcAft>
              <a:buFont typeface="Arial" panose="020B0604020202020204" pitchFamily="34" charset="0"/>
              <a:buChar char="​"/>
              <a:defRPr sz="800">
                <a:solidFill>
                  <a:schemeClr val="tx1"/>
                </a:solidFill>
                <a:latin typeface="+mn-lt"/>
              </a:defRPr>
            </a:lvl5pPr>
            <a:lvl6pPr marL="0" indent="0" algn="l">
              <a:lnSpc>
                <a:spcPct val="114000"/>
              </a:lnSpc>
              <a:spcAft>
                <a:spcPts val="1200"/>
              </a:spcAft>
              <a:buFont typeface="Arial" panose="020B0604020202020204" pitchFamily="34" charset="0"/>
              <a:buChar char="​"/>
              <a:defRPr sz="800">
                <a:solidFill>
                  <a:schemeClr val="tx1"/>
                </a:solidFill>
                <a:latin typeface="+mn-lt"/>
              </a:defRPr>
            </a:lvl6pPr>
            <a:lvl7pPr marL="0" indent="0" algn="l">
              <a:lnSpc>
                <a:spcPct val="114000"/>
              </a:lnSpc>
              <a:spcAft>
                <a:spcPts val="1200"/>
              </a:spcAft>
              <a:buFont typeface="Arial" panose="020B0604020202020204" pitchFamily="34" charset="0"/>
              <a:buChar char="​"/>
              <a:defRPr sz="800">
                <a:solidFill>
                  <a:schemeClr val="tx1"/>
                </a:solidFill>
                <a:latin typeface="+mn-lt"/>
              </a:defRPr>
            </a:lvl7pPr>
            <a:lvl8pPr marL="0" indent="0" algn="l">
              <a:lnSpc>
                <a:spcPct val="114000"/>
              </a:lnSpc>
              <a:spcAft>
                <a:spcPts val="1200"/>
              </a:spcAft>
              <a:buFont typeface="Arial" panose="020B0604020202020204" pitchFamily="34" charset="0"/>
              <a:buChar char="​"/>
              <a:defRPr sz="800">
                <a:solidFill>
                  <a:schemeClr val="tx1"/>
                </a:solidFill>
                <a:latin typeface="+mn-lt"/>
              </a:defRPr>
            </a:lvl8pPr>
            <a:lvl9pPr marL="0" indent="0" algn="l">
              <a:lnSpc>
                <a:spcPct val="114000"/>
              </a:lnSpc>
              <a:spcAft>
                <a:spcPts val="1200"/>
              </a:spcAft>
              <a:buFont typeface="Arial" panose="020B0604020202020204" pitchFamily="34" charset="0"/>
              <a:buChar char="​"/>
              <a:defRPr sz="800">
                <a:solidFill>
                  <a:schemeClr val="tx1"/>
                </a:solidFill>
                <a:latin typeface="+mn-lt"/>
              </a:defRPr>
            </a:lvl9pPr>
          </a:lstStyle>
          <a:p>
            <a:r>
              <a:rPr lang="da-DK" dirty="0"/>
              <a:t>Klik for at tilføje note</a:t>
            </a:r>
          </a:p>
        </p:txBody>
      </p:sp>
      <p:pic>
        <p:nvPicPr>
          <p:cNvPr id="12" name="Logo TF">
            <a:extLst>
              <a:ext uri="{FF2B5EF4-FFF2-40B4-BE49-F238E27FC236}">
                <a16:creationId xmlns:a16="http://schemas.microsoft.com/office/drawing/2014/main" id="{7352DD22-D08A-440F-97E2-499567C6096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pic>
        <p:nvPicPr>
          <p:cNvPr id="13" name="Logo TG">
            <a:extLst>
              <a:ext uri="{FF2B5EF4-FFF2-40B4-BE49-F238E27FC236}">
                <a16:creationId xmlns:a16="http://schemas.microsoft.com/office/drawing/2014/main" id="{620F43FA-4B0A-4415-9364-18B585B6B8A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74251" y="6429600"/>
            <a:ext cx="1763537" cy="190800"/>
          </a:xfrm>
          <a:prstGeom prst="rect">
            <a:avLst/>
          </a:prstGeom>
        </p:spPr>
      </p:pic>
    </p:spTree>
    <p:extLst>
      <p:ext uri="{BB962C8B-B14F-4D97-AF65-F5344CB8AC3E}">
        <p14:creationId xmlns:p14="http://schemas.microsoft.com/office/powerpoint/2010/main" val="1370926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indholds- objekter TG">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5556250" cy="1404000"/>
          </a:xfrm>
        </p:spPr>
        <p:txBody>
          <a:bodyPr/>
          <a:lstStyle>
            <a:lvl1pPr>
              <a:defRPr>
                <a:solidFill>
                  <a:srgbClr val="1E4EA0"/>
                </a:solidFill>
              </a:defRPr>
            </a:lvl1p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8" y="2124000"/>
            <a:ext cx="5554800" cy="3826800"/>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020000" y="539750"/>
            <a:ext cx="4629600" cy="5414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8" name="Pladsholder til dato 7">
            <a:extLst>
              <a:ext uri="{FF2B5EF4-FFF2-40B4-BE49-F238E27FC236}">
                <a16:creationId xmlns:a16="http://schemas.microsoft.com/office/drawing/2014/main" id="{53A8950E-DFF8-486D-99F0-495F4D8BA9CD}"/>
              </a:ext>
            </a:extLst>
          </p:cNvPr>
          <p:cNvSpPr>
            <a:spLocks noGrp="1"/>
          </p:cNvSpPr>
          <p:nvPr>
            <p:ph type="dt" sz="half" idx="10"/>
          </p:nvPr>
        </p:nvSpPr>
        <p:spPr/>
        <p:txBody>
          <a:bodyPr/>
          <a:lstStyle>
            <a:lvl1pPr>
              <a:defRPr>
                <a:solidFill>
                  <a:srgbClr val="1E4EA0"/>
                </a:solidFill>
              </a:defRPr>
            </a:lvl1pPr>
          </a:lstStyle>
          <a:p>
            <a:fld id="{C3528F04-1579-449F-9567-D91AE0F374EB}" type="datetime2">
              <a:rPr lang="da-DK" smtClean="0"/>
              <a:t>21. december 2023</a:t>
            </a:fld>
            <a:endParaRPr lang="da-DK" dirty="0"/>
          </a:p>
        </p:txBody>
      </p:sp>
      <p:sp>
        <p:nvSpPr>
          <p:cNvPr id="9" name="Pladsholder til sidefod 8">
            <a:extLst>
              <a:ext uri="{FF2B5EF4-FFF2-40B4-BE49-F238E27FC236}">
                <a16:creationId xmlns:a16="http://schemas.microsoft.com/office/drawing/2014/main" id="{226C77BC-1EA7-4174-9773-B5B20385B04F}"/>
              </a:ext>
            </a:extLst>
          </p:cNvPr>
          <p:cNvSpPr>
            <a:spLocks noGrp="1"/>
          </p:cNvSpPr>
          <p:nvPr>
            <p:ph type="ftr" sz="quarter" idx="11"/>
          </p:nvPr>
        </p:nvSpPr>
        <p:spPr/>
        <p:txBody>
          <a:bodyPr/>
          <a:lstStyle>
            <a:lvl1pPr>
              <a:defRPr>
                <a:solidFill>
                  <a:srgbClr val="1E4EA0"/>
                </a:solidFill>
              </a:defRPr>
            </a:lvl1pPr>
          </a:lstStyle>
          <a:p>
            <a:endParaRPr lang="da-DK" dirty="0"/>
          </a:p>
        </p:txBody>
      </p:sp>
      <p:sp>
        <p:nvSpPr>
          <p:cNvPr id="10" name="Pladsholder til slidenummer 9">
            <a:extLst>
              <a:ext uri="{FF2B5EF4-FFF2-40B4-BE49-F238E27FC236}">
                <a16:creationId xmlns:a16="http://schemas.microsoft.com/office/drawing/2014/main" id="{7694AD5A-B62F-44E1-8469-AC953B16A781}"/>
              </a:ext>
            </a:extLst>
          </p:cNvPr>
          <p:cNvSpPr>
            <a:spLocks noGrp="1"/>
          </p:cNvSpPr>
          <p:nvPr>
            <p:ph type="sldNum" sz="quarter" idx="12"/>
          </p:nvPr>
        </p:nvSpPr>
        <p:spPr/>
        <p:txBody>
          <a:bodyPr/>
          <a:lstStyle>
            <a:lvl1pPr>
              <a:defRPr>
                <a:solidFill>
                  <a:srgbClr val="1E4EA0"/>
                </a:solidFill>
              </a:defRPr>
            </a:lvl1pPr>
          </a:lstStyle>
          <a:p>
            <a:fld id="{24C8C45C-947F-4981-8B3F-4F32E973C901}" type="slidenum">
              <a:rPr lang="da-DK" smtClean="0"/>
              <a:pPr/>
              <a:t>‹nr.›</a:t>
            </a:fld>
            <a:endParaRPr lang="da-DK" dirty="0"/>
          </a:p>
        </p:txBody>
      </p:sp>
      <p:sp>
        <p:nvSpPr>
          <p:cNvPr id="11" name="Subtitle 2">
            <a:extLst>
              <a:ext uri="{FF2B5EF4-FFF2-40B4-BE49-F238E27FC236}">
                <a16:creationId xmlns:a16="http://schemas.microsoft.com/office/drawing/2014/main" id="{AFD29F04-0FFE-46E0-B0F6-E91BC5D13CC0}"/>
              </a:ext>
            </a:extLst>
          </p:cNvPr>
          <p:cNvSpPr>
            <a:spLocks noGrp="1"/>
          </p:cNvSpPr>
          <p:nvPr>
            <p:ph type="subTitle" idx="13" hasCustomPrompt="1"/>
          </p:nvPr>
        </p:nvSpPr>
        <p:spPr>
          <a:xfrm>
            <a:off x="540000" y="6134400"/>
            <a:ext cx="11109325" cy="183600"/>
          </a:xfrm>
        </p:spPr>
        <p:txBody>
          <a:bodyPr anchor="b" anchorCtr="0"/>
          <a:lstStyle>
            <a:lvl1pPr marL="0" indent="0" algn="l">
              <a:lnSpc>
                <a:spcPct val="114000"/>
              </a:lnSpc>
              <a:spcBef>
                <a:spcPts val="0"/>
              </a:spcBef>
              <a:spcAft>
                <a:spcPts val="1200"/>
              </a:spcAft>
              <a:buFont typeface="Arial" panose="020B0604020202020204" pitchFamily="34" charset="0"/>
              <a:buChar char="​"/>
              <a:defRPr sz="800" i="1">
                <a:solidFill>
                  <a:schemeClr val="tx1"/>
                </a:solidFill>
                <a:latin typeface="+mn-lt"/>
              </a:defRPr>
            </a:lvl1pPr>
            <a:lvl2pPr marL="0" indent="0" algn="l">
              <a:lnSpc>
                <a:spcPct val="114000"/>
              </a:lnSpc>
              <a:spcAft>
                <a:spcPts val="1200"/>
              </a:spcAft>
              <a:buFont typeface="Arial" panose="020B0604020202020204" pitchFamily="34" charset="0"/>
              <a:buChar char="​"/>
              <a:defRPr sz="800">
                <a:solidFill>
                  <a:schemeClr val="tx1"/>
                </a:solidFill>
                <a:latin typeface="+mn-lt"/>
              </a:defRPr>
            </a:lvl2pPr>
            <a:lvl3pPr marL="0" indent="0" algn="l">
              <a:lnSpc>
                <a:spcPct val="114000"/>
              </a:lnSpc>
              <a:spcAft>
                <a:spcPts val="1200"/>
              </a:spcAft>
              <a:buFont typeface="Arial" panose="020B0604020202020204" pitchFamily="34" charset="0"/>
              <a:buChar char="​"/>
              <a:defRPr sz="800">
                <a:solidFill>
                  <a:schemeClr val="tx1"/>
                </a:solidFill>
                <a:latin typeface="+mn-lt"/>
              </a:defRPr>
            </a:lvl3pPr>
            <a:lvl4pPr marL="0" indent="0" algn="l">
              <a:lnSpc>
                <a:spcPct val="114000"/>
              </a:lnSpc>
              <a:spcAft>
                <a:spcPts val="1200"/>
              </a:spcAft>
              <a:buFont typeface="Arial" panose="020B0604020202020204" pitchFamily="34" charset="0"/>
              <a:buChar char="​"/>
              <a:defRPr sz="800">
                <a:solidFill>
                  <a:schemeClr val="tx1"/>
                </a:solidFill>
                <a:latin typeface="+mn-lt"/>
              </a:defRPr>
            </a:lvl4pPr>
            <a:lvl5pPr marL="0" indent="0" algn="l">
              <a:lnSpc>
                <a:spcPct val="114000"/>
              </a:lnSpc>
              <a:spcAft>
                <a:spcPts val="1200"/>
              </a:spcAft>
              <a:buFont typeface="Arial" panose="020B0604020202020204" pitchFamily="34" charset="0"/>
              <a:buChar char="​"/>
              <a:defRPr sz="800">
                <a:solidFill>
                  <a:schemeClr val="tx1"/>
                </a:solidFill>
                <a:latin typeface="+mn-lt"/>
              </a:defRPr>
            </a:lvl5pPr>
            <a:lvl6pPr marL="0" indent="0" algn="l">
              <a:lnSpc>
                <a:spcPct val="114000"/>
              </a:lnSpc>
              <a:spcAft>
                <a:spcPts val="1200"/>
              </a:spcAft>
              <a:buFont typeface="Arial" panose="020B0604020202020204" pitchFamily="34" charset="0"/>
              <a:buChar char="​"/>
              <a:defRPr sz="800">
                <a:solidFill>
                  <a:schemeClr val="tx1"/>
                </a:solidFill>
                <a:latin typeface="+mn-lt"/>
              </a:defRPr>
            </a:lvl6pPr>
            <a:lvl7pPr marL="0" indent="0" algn="l">
              <a:lnSpc>
                <a:spcPct val="114000"/>
              </a:lnSpc>
              <a:spcAft>
                <a:spcPts val="1200"/>
              </a:spcAft>
              <a:buFont typeface="Arial" panose="020B0604020202020204" pitchFamily="34" charset="0"/>
              <a:buChar char="​"/>
              <a:defRPr sz="800">
                <a:solidFill>
                  <a:schemeClr val="tx1"/>
                </a:solidFill>
                <a:latin typeface="+mn-lt"/>
              </a:defRPr>
            </a:lvl7pPr>
            <a:lvl8pPr marL="0" indent="0" algn="l">
              <a:lnSpc>
                <a:spcPct val="114000"/>
              </a:lnSpc>
              <a:spcAft>
                <a:spcPts val="1200"/>
              </a:spcAft>
              <a:buFont typeface="Arial" panose="020B0604020202020204" pitchFamily="34" charset="0"/>
              <a:buChar char="​"/>
              <a:defRPr sz="800">
                <a:solidFill>
                  <a:schemeClr val="tx1"/>
                </a:solidFill>
                <a:latin typeface="+mn-lt"/>
              </a:defRPr>
            </a:lvl8pPr>
            <a:lvl9pPr marL="0" indent="0" algn="l">
              <a:lnSpc>
                <a:spcPct val="114000"/>
              </a:lnSpc>
              <a:spcAft>
                <a:spcPts val="1200"/>
              </a:spcAft>
              <a:buFont typeface="Arial" panose="020B0604020202020204" pitchFamily="34" charset="0"/>
              <a:buChar char="​"/>
              <a:defRPr sz="800">
                <a:solidFill>
                  <a:schemeClr val="tx1"/>
                </a:solidFill>
                <a:latin typeface="+mn-lt"/>
              </a:defRPr>
            </a:lvl9pPr>
          </a:lstStyle>
          <a:p>
            <a:r>
              <a:rPr lang="da-DK" dirty="0"/>
              <a:t>Klik for at tilføje note</a:t>
            </a:r>
          </a:p>
        </p:txBody>
      </p:sp>
      <p:pic>
        <p:nvPicPr>
          <p:cNvPr id="13" name="Logo TG">
            <a:extLst>
              <a:ext uri="{FF2B5EF4-FFF2-40B4-BE49-F238E27FC236}">
                <a16:creationId xmlns:a16="http://schemas.microsoft.com/office/drawing/2014/main" id="{620F43FA-4B0A-4415-9364-18B585B6B8A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90302" y="6429600"/>
            <a:ext cx="1763537" cy="190800"/>
          </a:xfrm>
          <a:prstGeom prst="rect">
            <a:avLst/>
          </a:prstGeom>
        </p:spPr>
      </p:pic>
    </p:spTree>
    <p:extLst>
      <p:ext uri="{BB962C8B-B14F-4D97-AF65-F5344CB8AC3E}">
        <p14:creationId xmlns:p14="http://schemas.microsoft.com/office/powerpoint/2010/main" val="712038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dholds- objekter TF">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5556250" cy="1404000"/>
          </a:xfrm>
        </p:spPr>
        <p:txBody>
          <a:body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8" y="2124000"/>
            <a:ext cx="5554800" cy="3826800"/>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020000" y="539750"/>
            <a:ext cx="4629600" cy="5414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8" name="Pladsholder til dato 7">
            <a:extLst>
              <a:ext uri="{FF2B5EF4-FFF2-40B4-BE49-F238E27FC236}">
                <a16:creationId xmlns:a16="http://schemas.microsoft.com/office/drawing/2014/main" id="{53A8950E-DFF8-486D-99F0-495F4D8BA9CD}"/>
              </a:ext>
            </a:extLst>
          </p:cNvPr>
          <p:cNvSpPr>
            <a:spLocks noGrp="1"/>
          </p:cNvSpPr>
          <p:nvPr>
            <p:ph type="dt" sz="half" idx="10"/>
          </p:nvPr>
        </p:nvSpPr>
        <p:spPr/>
        <p:txBody>
          <a:bodyPr/>
          <a:lstStyle/>
          <a:p>
            <a:fld id="{11F5BFEB-C155-4E77-9B81-86DB903771C6}" type="datetime2">
              <a:rPr lang="da-DK" smtClean="0"/>
              <a:t>21. december 2023</a:t>
            </a:fld>
            <a:endParaRPr lang="da-DK" dirty="0"/>
          </a:p>
        </p:txBody>
      </p:sp>
      <p:sp>
        <p:nvSpPr>
          <p:cNvPr id="9" name="Pladsholder til sidefod 8">
            <a:extLst>
              <a:ext uri="{FF2B5EF4-FFF2-40B4-BE49-F238E27FC236}">
                <a16:creationId xmlns:a16="http://schemas.microsoft.com/office/drawing/2014/main" id="{226C77BC-1EA7-4174-9773-B5B20385B04F}"/>
              </a:ext>
            </a:extLst>
          </p:cNvPr>
          <p:cNvSpPr>
            <a:spLocks noGrp="1"/>
          </p:cNvSpPr>
          <p:nvPr>
            <p:ph type="ftr" sz="quarter" idx="11"/>
          </p:nvPr>
        </p:nvSpPr>
        <p:spPr/>
        <p:txBody>
          <a:bodyPr/>
          <a:lstStyle/>
          <a:p>
            <a:endParaRPr lang="da-DK" dirty="0"/>
          </a:p>
        </p:txBody>
      </p:sp>
      <p:sp>
        <p:nvSpPr>
          <p:cNvPr id="10" name="Pladsholder til slidenummer 9">
            <a:extLst>
              <a:ext uri="{FF2B5EF4-FFF2-40B4-BE49-F238E27FC236}">
                <a16:creationId xmlns:a16="http://schemas.microsoft.com/office/drawing/2014/main" id="{7694AD5A-B62F-44E1-8469-AC953B16A78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Subtitle 2">
            <a:extLst>
              <a:ext uri="{FF2B5EF4-FFF2-40B4-BE49-F238E27FC236}">
                <a16:creationId xmlns:a16="http://schemas.microsoft.com/office/drawing/2014/main" id="{AFD29F04-0FFE-46E0-B0F6-E91BC5D13CC0}"/>
              </a:ext>
            </a:extLst>
          </p:cNvPr>
          <p:cNvSpPr>
            <a:spLocks noGrp="1"/>
          </p:cNvSpPr>
          <p:nvPr>
            <p:ph type="subTitle" idx="13" hasCustomPrompt="1"/>
          </p:nvPr>
        </p:nvSpPr>
        <p:spPr>
          <a:xfrm>
            <a:off x="540000" y="6134400"/>
            <a:ext cx="11109325" cy="183600"/>
          </a:xfrm>
        </p:spPr>
        <p:txBody>
          <a:bodyPr anchor="b" anchorCtr="0"/>
          <a:lstStyle>
            <a:lvl1pPr marL="0" indent="0" algn="l">
              <a:lnSpc>
                <a:spcPct val="114000"/>
              </a:lnSpc>
              <a:spcBef>
                <a:spcPts val="0"/>
              </a:spcBef>
              <a:spcAft>
                <a:spcPts val="1200"/>
              </a:spcAft>
              <a:buFont typeface="Arial" panose="020B0604020202020204" pitchFamily="34" charset="0"/>
              <a:buChar char="​"/>
              <a:defRPr sz="800" i="1">
                <a:solidFill>
                  <a:schemeClr val="tx1"/>
                </a:solidFill>
                <a:latin typeface="+mn-lt"/>
              </a:defRPr>
            </a:lvl1pPr>
            <a:lvl2pPr marL="0" indent="0" algn="l">
              <a:lnSpc>
                <a:spcPct val="114000"/>
              </a:lnSpc>
              <a:spcAft>
                <a:spcPts val="1200"/>
              </a:spcAft>
              <a:buFont typeface="Arial" panose="020B0604020202020204" pitchFamily="34" charset="0"/>
              <a:buChar char="​"/>
              <a:defRPr sz="800">
                <a:solidFill>
                  <a:schemeClr val="tx1"/>
                </a:solidFill>
                <a:latin typeface="+mn-lt"/>
              </a:defRPr>
            </a:lvl2pPr>
            <a:lvl3pPr marL="0" indent="0" algn="l">
              <a:lnSpc>
                <a:spcPct val="114000"/>
              </a:lnSpc>
              <a:spcAft>
                <a:spcPts val="1200"/>
              </a:spcAft>
              <a:buFont typeface="Arial" panose="020B0604020202020204" pitchFamily="34" charset="0"/>
              <a:buChar char="​"/>
              <a:defRPr sz="800">
                <a:solidFill>
                  <a:schemeClr val="tx1"/>
                </a:solidFill>
                <a:latin typeface="+mn-lt"/>
              </a:defRPr>
            </a:lvl3pPr>
            <a:lvl4pPr marL="0" indent="0" algn="l">
              <a:lnSpc>
                <a:spcPct val="114000"/>
              </a:lnSpc>
              <a:spcAft>
                <a:spcPts val="1200"/>
              </a:spcAft>
              <a:buFont typeface="Arial" panose="020B0604020202020204" pitchFamily="34" charset="0"/>
              <a:buChar char="​"/>
              <a:defRPr sz="800">
                <a:solidFill>
                  <a:schemeClr val="tx1"/>
                </a:solidFill>
                <a:latin typeface="+mn-lt"/>
              </a:defRPr>
            </a:lvl4pPr>
            <a:lvl5pPr marL="0" indent="0" algn="l">
              <a:lnSpc>
                <a:spcPct val="114000"/>
              </a:lnSpc>
              <a:spcAft>
                <a:spcPts val="1200"/>
              </a:spcAft>
              <a:buFont typeface="Arial" panose="020B0604020202020204" pitchFamily="34" charset="0"/>
              <a:buChar char="​"/>
              <a:defRPr sz="800">
                <a:solidFill>
                  <a:schemeClr val="tx1"/>
                </a:solidFill>
                <a:latin typeface="+mn-lt"/>
              </a:defRPr>
            </a:lvl5pPr>
            <a:lvl6pPr marL="0" indent="0" algn="l">
              <a:lnSpc>
                <a:spcPct val="114000"/>
              </a:lnSpc>
              <a:spcAft>
                <a:spcPts val="1200"/>
              </a:spcAft>
              <a:buFont typeface="Arial" panose="020B0604020202020204" pitchFamily="34" charset="0"/>
              <a:buChar char="​"/>
              <a:defRPr sz="800">
                <a:solidFill>
                  <a:schemeClr val="tx1"/>
                </a:solidFill>
                <a:latin typeface="+mn-lt"/>
              </a:defRPr>
            </a:lvl6pPr>
            <a:lvl7pPr marL="0" indent="0" algn="l">
              <a:lnSpc>
                <a:spcPct val="114000"/>
              </a:lnSpc>
              <a:spcAft>
                <a:spcPts val="1200"/>
              </a:spcAft>
              <a:buFont typeface="Arial" panose="020B0604020202020204" pitchFamily="34" charset="0"/>
              <a:buChar char="​"/>
              <a:defRPr sz="800">
                <a:solidFill>
                  <a:schemeClr val="tx1"/>
                </a:solidFill>
                <a:latin typeface="+mn-lt"/>
              </a:defRPr>
            </a:lvl7pPr>
            <a:lvl8pPr marL="0" indent="0" algn="l">
              <a:lnSpc>
                <a:spcPct val="114000"/>
              </a:lnSpc>
              <a:spcAft>
                <a:spcPts val="1200"/>
              </a:spcAft>
              <a:buFont typeface="Arial" panose="020B0604020202020204" pitchFamily="34" charset="0"/>
              <a:buChar char="​"/>
              <a:defRPr sz="800">
                <a:solidFill>
                  <a:schemeClr val="tx1"/>
                </a:solidFill>
                <a:latin typeface="+mn-lt"/>
              </a:defRPr>
            </a:lvl8pPr>
            <a:lvl9pPr marL="0" indent="0" algn="l">
              <a:lnSpc>
                <a:spcPct val="114000"/>
              </a:lnSpc>
              <a:spcAft>
                <a:spcPts val="1200"/>
              </a:spcAft>
              <a:buFont typeface="Arial" panose="020B0604020202020204" pitchFamily="34" charset="0"/>
              <a:buChar char="​"/>
              <a:defRPr sz="800">
                <a:solidFill>
                  <a:schemeClr val="tx1"/>
                </a:solidFill>
                <a:latin typeface="+mn-lt"/>
              </a:defRPr>
            </a:lvl9pPr>
          </a:lstStyle>
          <a:p>
            <a:r>
              <a:rPr lang="da-DK" dirty="0"/>
              <a:t>Klik for at tilføje note</a:t>
            </a:r>
          </a:p>
        </p:txBody>
      </p:sp>
      <p:pic>
        <p:nvPicPr>
          <p:cNvPr id="12" name="Logo TF">
            <a:extLst>
              <a:ext uri="{FF2B5EF4-FFF2-40B4-BE49-F238E27FC236}">
                <a16:creationId xmlns:a16="http://schemas.microsoft.com/office/drawing/2014/main" id="{7352DD22-D08A-440F-97E2-499567C6096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spTree>
    <p:extLst>
      <p:ext uri="{BB962C8B-B14F-4D97-AF65-F5344CB8AC3E}">
        <p14:creationId xmlns:p14="http://schemas.microsoft.com/office/powerpoint/2010/main" val="327210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og halvside billede TGTF">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4629600" cy="1404000"/>
          </a:xfrm>
        </p:spPr>
        <p:txBody>
          <a:body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9" y="2122487"/>
            <a:ext cx="4629600" cy="3827463"/>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p:nvPr>
        </p:nvSpPr>
        <p:spPr>
          <a:xfrm>
            <a:off x="6096000" y="0"/>
            <a:ext cx="6096000" cy="6858000"/>
          </a:xfrm>
          <a:solidFill>
            <a:schemeClr val="bg2"/>
          </a:solidFill>
        </p:spPr>
        <p:txBody>
          <a:bodyPr tIns="648000" rIns="0" anchor="ctr" anchorCtr="0"/>
          <a:lstStyle>
            <a:lvl1pPr marL="0" indent="0" algn="ctr">
              <a:buNone/>
              <a:defRPr sz="1600"/>
            </a:lvl1pPr>
          </a:lstStyle>
          <a:p>
            <a:r>
              <a:rPr lang="da-DK" noProof="0"/>
              <a:t>Klik på ikonet for at tilføje et billede</a:t>
            </a:r>
            <a:endParaRPr lang="da-DK" noProof="0" dirty="0"/>
          </a:p>
        </p:txBody>
      </p:sp>
      <p:sp>
        <p:nvSpPr>
          <p:cNvPr id="8" name="Pladsholder til dato 7">
            <a:extLst>
              <a:ext uri="{FF2B5EF4-FFF2-40B4-BE49-F238E27FC236}">
                <a16:creationId xmlns:a16="http://schemas.microsoft.com/office/drawing/2014/main" id="{E1071FF6-C43A-490B-B965-A3A419833925}"/>
              </a:ext>
            </a:extLst>
          </p:cNvPr>
          <p:cNvSpPr>
            <a:spLocks noGrp="1"/>
          </p:cNvSpPr>
          <p:nvPr>
            <p:ph type="dt" sz="half" idx="15"/>
          </p:nvPr>
        </p:nvSpPr>
        <p:spPr/>
        <p:txBody>
          <a:bodyPr/>
          <a:lstStyle/>
          <a:p>
            <a:fld id="{D8850966-8EBC-4D81-96E7-4FB1E0393ECB}" type="datetime2">
              <a:rPr lang="da-DK" smtClean="0"/>
              <a:t>21. december 2023</a:t>
            </a:fld>
            <a:endParaRPr lang="da-DK" dirty="0"/>
          </a:p>
        </p:txBody>
      </p:sp>
      <p:sp>
        <p:nvSpPr>
          <p:cNvPr id="9" name="Pladsholder til sidefod 8">
            <a:extLst>
              <a:ext uri="{FF2B5EF4-FFF2-40B4-BE49-F238E27FC236}">
                <a16:creationId xmlns:a16="http://schemas.microsoft.com/office/drawing/2014/main" id="{71AC6F70-35E6-46D1-AE10-55A305D47848}"/>
              </a:ext>
            </a:extLst>
          </p:cNvPr>
          <p:cNvSpPr>
            <a:spLocks noGrp="1"/>
          </p:cNvSpPr>
          <p:nvPr>
            <p:ph type="ftr" sz="quarter" idx="16"/>
          </p:nvPr>
        </p:nvSpPr>
        <p:spPr/>
        <p:txBody>
          <a:bodyPr/>
          <a:lstStyle/>
          <a:p>
            <a:endParaRPr lang="da-DK" dirty="0"/>
          </a:p>
        </p:txBody>
      </p:sp>
      <p:sp>
        <p:nvSpPr>
          <p:cNvPr id="10" name="Pladsholder til slidenummer 9">
            <a:extLst>
              <a:ext uri="{FF2B5EF4-FFF2-40B4-BE49-F238E27FC236}">
                <a16:creationId xmlns:a16="http://schemas.microsoft.com/office/drawing/2014/main" id="{186C6DDB-349D-4AC4-B8EB-6010C2B6544B}"/>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11" name="Logo Placeholder Logo TF">
            <a:extLst>
              <a:ext uri="{FF2B5EF4-FFF2-40B4-BE49-F238E27FC236}">
                <a16:creationId xmlns:a16="http://schemas.microsoft.com/office/drawing/2014/main" id="{2A0A9812-9715-434B-9994-2685B4904070}"/>
              </a:ext>
            </a:extLst>
          </p:cNvPr>
          <p:cNvSpPr>
            <a:spLocks noGrp="1"/>
          </p:cNvSpPr>
          <p:nvPr>
            <p:ph type="body" sz="quarter" idx="18" hasCustomPrompt="1"/>
          </p:nvPr>
        </p:nvSpPr>
        <p:spPr>
          <a:xfrm>
            <a:off x="10483839" y="6429600"/>
            <a:ext cx="1170000" cy="1908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12" name="Logo Placeholder Logo TG">
            <a:extLst>
              <a:ext uri="{FF2B5EF4-FFF2-40B4-BE49-F238E27FC236}">
                <a16:creationId xmlns:a16="http://schemas.microsoft.com/office/drawing/2014/main" id="{491315B1-29CA-4384-BABD-D63D4D3F0A82}"/>
              </a:ext>
            </a:extLst>
          </p:cNvPr>
          <p:cNvSpPr>
            <a:spLocks noGrp="1"/>
          </p:cNvSpPr>
          <p:nvPr>
            <p:ph type="body" sz="quarter" idx="19" hasCustomPrompt="1"/>
          </p:nvPr>
        </p:nvSpPr>
        <p:spPr>
          <a:xfrm>
            <a:off x="8473788" y="6429600"/>
            <a:ext cx="1764000" cy="190800"/>
          </a:xfr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Tree>
    <p:extLst>
      <p:ext uri="{BB962C8B-B14F-4D97-AF65-F5344CB8AC3E}">
        <p14:creationId xmlns:p14="http://schemas.microsoft.com/office/powerpoint/2010/main" val="3397906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helside billede TG">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CEC758F7-0B22-48C5-BC56-9EA18D0743F0}"/>
              </a:ext>
            </a:extLst>
          </p:cNvPr>
          <p:cNvSpPr/>
          <p:nvPr userDrawn="1"/>
        </p:nvSpPr>
        <p:spPr>
          <a:xfrm>
            <a:off x="0" y="0"/>
            <a:ext cx="12193200" cy="686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Pladsholder til billede 2">
            <a:extLst>
              <a:ext uri="{FF2B5EF4-FFF2-40B4-BE49-F238E27FC236}">
                <a16:creationId xmlns:a16="http://schemas.microsoft.com/office/drawing/2014/main" id="{A5E1A675-EEE0-4953-81CB-D3465AF7BD7A}"/>
              </a:ext>
            </a:extLst>
          </p:cNvPr>
          <p:cNvSpPr>
            <a:spLocks noGrp="1"/>
          </p:cNvSpPr>
          <p:nvPr>
            <p:ph type="pic" sz="quarter" idx="15"/>
          </p:nvPr>
        </p:nvSpPr>
        <p:spPr>
          <a:xfrm>
            <a:off x="0" y="0"/>
            <a:ext cx="12192000" cy="6858000"/>
          </a:xfrm>
          <a:solidFill>
            <a:schemeClr val="bg2"/>
          </a:solidFill>
        </p:spPr>
        <p:txBody>
          <a:bodyPr tIns="684000" rIns="0" anchor="ctr" anchorCtr="0"/>
          <a:lstStyle>
            <a:lvl1pPr marL="0" indent="0" algn="ctr">
              <a:buNone/>
              <a:defRPr/>
            </a:lvl1pPr>
          </a:lstStyle>
          <a:p>
            <a:r>
              <a:rPr lang="da-DK"/>
              <a:t>Klik på ikonet for at tilføje et billede</a:t>
            </a:r>
            <a:endParaRPr lang="da-DK" dirty="0"/>
          </a:p>
        </p:txBody>
      </p:sp>
      <p:sp>
        <p:nvSpPr>
          <p:cNvPr id="8" name="Titel 7">
            <a:extLst>
              <a:ext uri="{FF2B5EF4-FFF2-40B4-BE49-F238E27FC236}">
                <a16:creationId xmlns:a16="http://schemas.microsoft.com/office/drawing/2014/main" id="{15EC9A01-311A-448A-B16F-3D577820DEBD}"/>
              </a:ext>
            </a:extLst>
          </p:cNvPr>
          <p:cNvSpPr>
            <a:spLocks noGrp="1"/>
          </p:cNvSpPr>
          <p:nvPr>
            <p:ph type="title"/>
          </p:nvPr>
        </p:nvSpPr>
        <p:spPr>
          <a:xfrm>
            <a:off x="539750" y="539750"/>
            <a:ext cx="8332788" cy="2603500"/>
          </a:xfrm>
        </p:spPr>
        <p:txBody>
          <a:bodyPr/>
          <a:lstStyle>
            <a:lvl1pPr>
              <a:defRPr sz="6000">
                <a:solidFill>
                  <a:schemeClr val="bg1"/>
                </a:solidFill>
              </a:defRPr>
            </a:lvl1pPr>
          </a:lstStyle>
          <a:p>
            <a:r>
              <a:rPr lang="da-DK"/>
              <a:t>Klik for at redigere titeltypografien i masteren</a:t>
            </a:r>
            <a:endParaRPr lang="da-DK" dirty="0"/>
          </a:p>
        </p:txBody>
      </p:sp>
      <p:sp>
        <p:nvSpPr>
          <p:cNvPr id="4" name="Date_GeneralDate"/>
          <p:cNvSpPr>
            <a:spLocks noGrp="1"/>
          </p:cNvSpPr>
          <p:nvPr>
            <p:ph type="dt" sz="half" idx="10"/>
          </p:nvPr>
        </p:nvSpPr>
        <p:spPr>
          <a:xfrm>
            <a:off x="539748" y="6415200"/>
            <a:ext cx="5576400" cy="180000"/>
          </a:xfrm>
          <a:prstGeom prst="rect">
            <a:avLst/>
          </a:prstGeom>
        </p:spPr>
        <p:txBody>
          <a:bodyPr/>
          <a:lstStyle>
            <a:lvl1pPr algn="l">
              <a:defRPr sz="1000">
                <a:solidFill>
                  <a:schemeClr val="bg1"/>
                </a:solidFill>
              </a:defRPr>
            </a:lvl1pPr>
          </a:lstStyle>
          <a:p>
            <a:fld id="{2E2F648A-544C-4FB3-B416-202EC932920A}" type="datetime2">
              <a:rPr lang="da-DK" smtClean="0"/>
              <a:t>21. december 2023</a:t>
            </a:fld>
            <a:endParaRPr lang="da-DK" dirty="0"/>
          </a:p>
        </p:txBody>
      </p:sp>
      <p:sp>
        <p:nvSpPr>
          <p:cNvPr id="10" name="Footer Placeholder 4" hidden="1">
            <a:extLst>
              <a:ext uri="{FF2B5EF4-FFF2-40B4-BE49-F238E27FC236}">
                <a16:creationId xmlns:a16="http://schemas.microsoft.com/office/drawing/2014/main" id="{B462C951-92BC-46F8-958C-2FF9C60AB3D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1" name="Slide Number Placeholder 5" hidden="1">
            <a:extLst>
              <a:ext uri="{FF2B5EF4-FFF2-40B4-BE49-F238E27FC236}">
                <a16:creationId xmlns:a16="http://schemas.microsoft.com/office/drawing/2014/main" id="{0963812A-8B2A-430B-BCB8-1B81CF8A7388}"/>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12" name="Logo Placeholder Logo TG">
            <a:extLst>
              <a:ext uri="{FF2B5EF4-FFF2-40B4-BE49-F238E27FC236}">
                <a16:creationId xmlns:a16="http://schemas.microsoft.com/office/drawing/2014/main" id="{EFAC2486-9285-437E-A7CE-3984925B96F2}"/>
              </a:ext>
            </a:extLst>
          </p:cNvPr>
          <p:cNvSpPr>
            <a:spLocks noGrp="1"/>
          </p:cNvSpPr>
          <p:nvPr>
            <p:ph type="body" sz="quarter" idx="17" hasCustomPrompt="1"/>
          </p:nvPr>
        </p:nvSpPr>
        <p:spPr>
          <a:xfrm>
            <a:off x="9889839" y="6429600"/>
            <a:ext cx="1764000" cy="1908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Tree>
    <p:extLst>
      <p:ext uri="{BB962C8B-B14F-4D97-AF65-F5344CB8AC3E}">
        <p14:creationId xmlns:p14="http://schemas.microsoft.com/office/powerpoint/2010/main" val="1832687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og halvside billede TG">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4629600" cy="1404000"/>
          </a:xfrm>
        </p:spPr>
        <p:txBody>
          <a:bodyPr/>
          <a:lstStyle>
            <a:lvl1pPr>
              <a:defRPr>
                <a:solidFill>
                  <a:srgbClr val="1E4EA0"/>
                </a:solidFill>
              </a:defRPr>
            </a:lvl1p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9" y="2122487"/>
            <a:ext cx="4629600" cy="3827463"/>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p:nvPr>
        </p:nvSpPr>
        <p:spPr>
          <a:xfrm>
            <a:off x="6096000" y="0"/>
            <a:ext cx="6096000" cy="6858000"/>
          </a:xfrm>
          <a:solidFill>
            <a:schemeClr val="bg2"/>
          </a:solidFill>
        </p:spPr>
        <p:txBody>
          <a:bodyPr tIns="648000" rIns="0" anchor="ctr" anchorCtr="0"/>
          <a:lstStyle>
            <a:lvl1pPr marL="0" indent="0" algn="ctr">
              <a:buNone/>
              <a:defRPr sz="1600"/>
            </a:lvl1pPr>
          </a:lstStyle>
          <a:p>
            <a:r>
              <a:rPr lang="da-DK" noProof="0"/>
              <a:t>Klik på ikonet for at tilføje et billede</a:t>
            </a:r>
            <a:endParaRPr lang="da-DK" noProof="0" dirty="0"/>
          </a:p>
        </p:txBody>
      </p:sp>
      <p:sp>
        <p:nvSpPr>
          <p:cNvPr id="8" name="Pladsholder til dato 7">
            <a:extLst>
              <a:ext uri="{FF2B5EF4-FFF2-40B4-BE49-F238E27FC236}">
                <a16:creationId xmlns:a16="http://schemas.microsoft.com/office/drawing/2014/main" id="{E1071FF6-C43A-490B-B965-A3A419833925}"/>
              </a:ext>
            </a:extLst>
          </p:cNvPr>
          <p:cNvSpPr>
            <a:spLocks noGrp="1"/>
          </p:cNvSpPr>
          <p:nvPr>
            <p:ph type="dt" sz="half" idx="15"/>
          </p:nvPr>
        </p:nvSpPr>
        <p:spPr/>
        <p:txBody>
          <a:bodyPr/>
          <a:lstStyle>
            <a:lvl1pPr>
              <a:defRPr>
                <a:solidFill>
                  <a:srgbClr val="1E4EA0"/>
                </a:solidFill>
              </a:defRPr>
            </a:lvl1pPr>
          </a:lstStyle>
          <a:p>
            <a:fld id="{E4C0E38D-029B-426F-99F1-C5FF9E25F04A}" type="datetime2">
              <a:rPr lang="da-DK" smtClean="0"/>
              <a:t>21. december 2023</a:t>
            </a:fld>
            <a:endParaRPr lang="da-DK" dirty="0"/>
          </a:p>
        </p:txBody>
      </p:sp>
      <p:sp>
        <p:nvSpPr>
          <p:cNvPr id="9" name="Pladsholder til sidefod 8">
            <a:extLst>
              <a:ext uri="{FF2B5EF4-FFF2-40B4-BE49-F238E27FC236}">
                <a16:creationId xmlns:a16="http://schemas.microsoft.com/office/drawing/2014/main" id="{71AC6F70-35E6-46D1-AE10-55A305D47848}"/>
              </a:ext>
            </a:extLst>
          </p:cNvPr>
          <p:cNvSpPr>
            <a:spLocks noGrp="1"/>
          </p:cNvSpPr>
          <p:nvPr>
            <p:ph type="ftr" sz="quarter" idx="16"/>
          </p:nvPr>
        </p:nvSpPr>
        <p:spPr/>
        <p:txBody>
          <a:bodyPr/>
          <a:lstStyle>
            <a:lvl1pPr>
              <a:defRPr>
                <a:solidFill>
                  <a:srgbClr val="1E4EA0"/>
                </a:solidFill>
              </a:defRPr>
            </a:lvl1pPr>
          </a:lstStyle>
          <a:p>
            <a:endParaRPr lang="da-DK" dirty="0"/>
          </a:p>
        </p:txBody>
      </p:sp>
      <p:sp>
        <p:nvSpPr>
          <p:cNvPr id="10" name="Pladsholder til slidenummer 9">
            <a:extLst>
              <a:ext uri="{FF2B5EF4-FFF2-40B4-BE49-F238E27FC236}">
                <a16:creationId xmlns:a16="http://schemas.microsoft.com/office/drawing/2014/main" id="{186C6DDB-349D-4AC4-B8EB-6010C2B6544B}"/>
              </a:ext>
            </a:extLst>
          </p:cNvPr>
          <p:cNvSpPr>
            <a:spLocks noGrp="1"/>
          </p:cNvSpPr>
          <p:nvPr>
            <p:ph type="sldNum" sz="quarter" idx="17"/>
          </p:nvPr>
        </p:nvSpPr>
        <p:spPr/>
        <p:txBody>
          <a:bodyPr/>
          <a:lstStyle>
            <a:lvl1pPr>
              <a:defRPr>
                <a:solidFill>
                  <a:srgbClr val="1E4EA0"/>
                </a:solidFill>
              </a:defRPr>
            </a:lvl1pPr>
          </a:lstStyle>
          <a:p>
            <a:fld id="{24C8C45C-947F-4981-8B3F-4F32E973C901}" type="slidenum">
              <a:rPr lang="da-DK" smtClean="0"/>
              <a:pPr/>
              <a:t>‹nr.›</a:t>
            </a:fld>
            <a:endParaRPr lang="da-DK" dirty="0"/>
          </a:p>
        </p:txBody>
      </p:sp>
      <p:sp>
        <p:nvSpPr>
          <p:cNvPr id="12" name="Logo Placeholder Logo TG">
            <a:extLst>
              <a:ext uri="{FF2B5EF4-FFF2-40B4-BE49-F238E27FC236}">
                <a16:creationId xmlns:a16="http://schemas.microsoft.com/office/drawing/2014/main" id="{491315B1-29CA-4384-BABD-D63D4D3F0A82}"/>
              </a:ext>
            </a:extLst>
          </p:cNvPr>
          <p:cNvSpPr>
            <a:spLocks noGrp="1"/>
          </p:cNvSpPr>
          <p:nvPr>
            <p:ph type="body" sz="quarter" idx="19" hasCustomPrompt="1"/>
          </p:nvPr>
        </p:nvSpPr>
        <p:spPr>
          <a:xfrm>
            <a:off x="9889839" y="6429600"/>
            <a:ext cx="1764000" cy="1908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Tree>
    <p:extLst>
      <p:ext uri="{BB962C8B-B14F-4D97-AF65-F5344CB8AC3E}">
        <p14:creationId xmlns:p14="http://schemas.microsoft.com/office/powerpoint/2010/main" val="1112406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og halvside billede TF">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4629600" cy="1404000"/>
          </a:xfrm>
        </p:spPr>
        <p:txBody>
          <a:body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9" y="2122487"/>
            <a:ext cx="4629600" cy="3827463"/>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p:nvPr>
        </p:nvSpPr>
        <p:spPr>
          <a:xfrm>
            <a:off x="6096000" y="0"/>
            <a:ext cx="6096000" cy="6858000"/>
          </a:xfrm>
          <a:solidFill>
            <a:schemeClr val="bg2"/>
          </a:solidFill>
        </p:spPr>
        <p:txBody>
          <a:bodyPr tIns="648000" rIns="0" anchor="ctr" anchorCtr="0"/>
          <a:lstStyle>
            <a:lvl1pPr marL="0" indent="0" algn="ctr">
              <a:buNone/>
              <a:defRPr sz="1600"/>
            </a:lvl1pPr>
          </a:lstStyle>
          <a:p>
            <a:r>
              <a:rPr lang="da-DK" noProof="0"/>
              <a:t>Klik på ikonet for at tilføje et billede</a:t>
            </a:r>
            <a:endParaRPr lang="da-DK" noProof="0" dirty="0"/>
          </a:p>
        </p:txBody>
      </p:sp>
      <p:sp>
        <p:nvSpPr>
          <p:cNvPr id="8" name="Pladsholder til dato 7">
            <a:extLst>
              <a:ext uri="{FF2B5EF4-FFF2-40B4-BE49-F238E27FC236}">
                <a16:creationId xmlns:a16="http://schemas.microsoft.com/office/drawing/2014/main" id="{E1071FF6-C43A-490B-B965-A3A419833925}"/>
              </a:ext>
            </a:extLst>
          </p:cNvPr>
          <p:cNvSpPr>
            <a:spLocks noGrp="1"/>
          </p:cNvSpPr>
          <p:nvPr>
            <p:ph type="dt" sz="half" idx="15"/>
          </p:nvPr>
        </p:nvSpPr>
        <p:spPr/>
        <p:txBody>
          <a:bodyPr/>
          <a:lstStyle/>
          <a:p>
            <a:fld id="{C04D561D-FBB2-4D0F-87A1-9BD599132309}" type="datetime2">
              <a:rPr lang="da-DK" smtClean="0"/>
              <a:t>21. december 2023</a:t>
            </a:fld>
            <a:endParaRPr lang="da-DK" dirty="0"/>
          </a:p>
        </p:txBody>
      </p:sp>
      <p:sp>
        <p:nvSpPr>
          <p:cNvPr id="9" name="Pladsholder til sidefod 8">
            <a:extLst>
              <a:ext uri="{FF2B5EF4-FFF2-40B4-BE49-F238E27FC236}">
                <a16:creationId xmlns:a16="http://schemas.microsoft.com/office/drawing/2014/main" id="{71AC6F70-35E6-46D1-AE10-55A305D47848}"/>
              </a:ext>
            </a:extLst>
          </p:cNvPr>
          <p:cNvSpPr>
            <a:spLocks noGrp="1"/>
          </p:cNvSpPr>
          <p:nvPr>
            <p:ph type="ftr" sz="quarter" idx="16"/>
          </p:nvPr>
        </p:nvSpPr>
        <p:spPr/>
        <p:txBody>
          <a:bodyPr/>
          <a:lstStyle/>
          <a:p>
            <a:endParaRPr lang="da-DK" dirty="0"/>
          </a:p>
        </p:txBody>
      </p:sp>
      <p:sp>
        <p:nvSpPr>
          <p:cNvPr id="10" name="Pladsholder til slidenummer 9">
            <a:extLst>
              <a:ext uri="{FF2B5EF4-FFF2-40B4-BE49-F238E27FC236}">
                <a16:creationId xmlns:a16="http://schemas.microsoft.com/office/drawing/2014/main" id="{186C6DDB-349D-4AC4-B8EB-6010C2B6544B}"/>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11" name="Logo Placeholder Logo TF">
            <a:extLst>
              <a:ext uri="{FF2B5EF4-FFF2-40B4-BE49-F238E27FC236}">
                <a16:creationId xmlns:a16="http://schemas.microsoft.com/office/drawing/2014/main" id="{2A0A9812-9715-434B-9994-2685B4904070}"/>
              </a:ext>
            </a:extLst>
          </p:cNvPr>
          <p:cNvSpPr>
            <a:spLocks noGrp="1"/>
          </p:cNvSpPr>
          <p:nvPr>
            <p:ph type="body" sz="quarter" idx="18" hasCustomPrompt="1"/>
          </p:nvPr>
        </p:nvSpPr>
        <p:spPr>
          <a:xfrm>
            <a:off x="10483839" y="6429600"/>
            <a:ext cx="1170000" cy="1908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Tree>
    <p:extLst>
      <p:ext uri="{BB962C8B-B14F-4D97-AF65-F5344CB8AC3E}">
        <p14:creationId xmlns:p14="http://schemas.microsoft.com/office/powerpoint/2010/main" val="1247252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og to billeder TGTF">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4629600" cy="1404000"/>
          </a:xfrm>
        </p:spPr>
        <p:txBody>
          <a:body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9" y="2122487"/>
            <a:ext cx="4629600" cy="3827463"/>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p:nvPr>
        </p:nvSpPr>
        <p:spPr>
          <a:xfrm>
            <a:off x="6094800" y="547200"/>
            <a:ext cx="5554800" cy="2563200"/>
          </a:xfrm>
          <a:solidFill>
            <a:schemeClr val="bg2"/>
          </a:solidFill>
        </p:spPr>
        <p:txBody>
          <a:bodyPr tIns="648000" rIns="0" anchor="ctr" anchorCtr="0"/>
          <a:lstStyle>
            <a:lvl1pPr marL="0" indent="0" algn="ctr">
              <a:buNone/>
              <a:defRPr sz="1600"/>
            </a:lvl1pPr>
          </a:lstStyle>
          <a:p>
            <a:r>
              <a:rPr lang="da-DK" noProof="0"/>
              <a:t>Klik på ikonet for at tilføje et billede</a:t>
            </a:r>
            <a:endParaRPr lang="da-DK" noProof="0" dirty="0"/>
          </a:p>
        </p:txBody>
      </p:sp>
      <p:sp>
        <p:nvSpPr>
          <p:cNvPr id="8" name="Pladsholder til dato 7">
            <a:extLst>
              <a:ext uri="{FF2B5EF4-FFF2-40B4-BE49-F238E27FC236}">
                <a16:creationId xmlns:a16="http://schemas.microsoft.com/office/drawing/2014/main" id="{E1071FF6-C43A-490B-B965-A3A419833925}"/>
              </a:ext>
            </a:extLst>
          </p:cNvPr>
          <p:cNvSpPr>
            <a:spLocks noGrp="1"/>
          </p:cNvSpPr>
          <p:nvPr>
            <p:ph type="dt" sz="half" idx="15"/>
          </p:nvPr>
        </p:nvSpPr>
        <p:spPr/>
        <p:txBody>
          <a:bodyPr/>
          <a:lstStyle>
            <a:lvl1pPr>
              <a:defRPr>
                <a:solidFill>
                  <a:schemeClr val="tx2"/>
                </a:solidFill>
              </a:defRPr>
            </a:lvl1pPr>
          </a:lstStyle>
          <a:p>
            <a:fld id="{28BB9B66-3D3D-4BD1-89E9-2CC8910C4E2D}" type="datetime2">
              <a:rPr lang="da-DK" smtClean="0"/>
              <a:t>21. december 2023</a:t>
            </a:fld>
            <a:endParaRPr lang="da-DK" dirty="0"/>
          </a:p>
        </p:txBody>
      </p:sp>
      <p:sp>
        <p:nvSpPr>
          <p:cNvPr id="9" name="Pladsholder til sidefod 8">
            <a:extLst>
              <a:ext uri="{FF2B5EF4-FFF2-40B4-BE49-F238E27FC236}">
                <a16:creationId xmlns:a16="http://schemas.microsoft.com/office/drawing/2014/main" id="{71AC6F70-35E6-46D1-AE10-55A305D47848}"/>
              </a:ext>
            </a:extLst>
          </p:cNvPr>
          <p:cNvSpPr>
            <a:spLocks noGrp="1"/>
          </p:cNvSpPr>
          <p:nvPr>
            <p:ph type="ftr" sz="quarter" idx="16"/>
          </p:nvPr>
        </p:nvSpPr>
        <p:spPr/>
        <p:txBody>
          <a:bodyPr/>
          <a:lstStyle>
            <a:lvl1pPr>
              <a:defRPr>
                <a:solidFill>
                  <a:schemeClr val="tx2"/>
                </a:solidFill>
              </a:defRPr>
            </a:lvl1pPr>
          </a:lstStyle>
          <a:p>
            <a:endParaRPr lang="da-DK" dirty="0"/>
          </a:p>
        </p:txBody>
      </p:sp>
      <p:sp>
        <p:nvSpPr>
          <p:cNvPr id="10" name="Pladsholder til slidenummer 9">
            <a:extLst>
              <a:ext uri="{FF2B5EF4-FFF2-40B4-BE49-F238E27FC236}">
                <a16:creationId xmlns:a16="http://schemas.microsoft.com/office/drawing/2014/main" id="{186C6DDB-349D-4AC4-B8EB-6010C2B6544B}"/>
              </a:ext>
            </a:extLst>
          </p:cNvPr>
          <p:cNvSpPr>
            <a:spLocks noGrp="1"/>
          </p:cNvSpPr>
          <p:nvPr>
            <p:ph type="sldNum" sz="quarter" idx="17"/>
          </p:nvPr>
        </p:nvSpPr>
        <p:spPr/>
        <p:txBody>
          <a:bodyPr/>
          <a:lstStyle>
            <a:lvl1pPr>
              <a:defRPr>
                <a:solidFill>
                  <a:schemeClr val="tx2"/>
                </a:solidFill>
              </a:defRPr>
            </a:lvl1pPr>
          </a:lstStyle>
          <a:p>
            <a:fld id="{24C8C45C-947F-4981-8B3F-4F32E973C901}" type="slidenum">
              <a:rPr lang="da-DK" smtClean="0"/>
              <a:pPr/>
              <a:t>‹nr.›</a:t>
            </a:fld>
            <a:endParaRPr lang="da-DK" dirty="0"/>
          </a:p>
        </p:txBody>
      </p:sp>
      <p:sp>
        <p:nvSpPr>
          <p:cNvPr id="13" name="Picture Placeholder 3">
            <a:extLst>
              <a:ext uri="{FF2B5EF4-FFF2-40B4-BE49-F238E27FC236}">
                <a16:creationId xmlns:a16="http://schemas.microsoft.com/office/drawing/2014/main" id="{0343AB5F-B53A-416F-B6A4-6C07FE33B626}"/>
              </a:ext>
            </a:extLst>
          </p:cNvPr>
          <p:cNvSpPr>
            <a:spLocks noGrp="1"/>
          </p:cNvSpPr>
          <p:nvPr>
            <p:ph type="pic" sz="quarter" idx="20"/>
          </p:nvPr>
        </p:nvSpPr>
        <p:spPr>
          <a:xfrm>
            <a:off x="6094800" y="3380400"/>
            <a:ext cx="5554800" cy="2563200"/>
          </a:xfrm>
          <a:solidFill>
            <a:schemeClr val="bg2"/>
          </a:solidFill>
        </p:spPr>
        <p:txBody>
          <a:bodyPr tIns="648000" rIns="0" anchor="ctr" anchorCtr="0"/>
          <a:lstStyle>
            <a:lvl1pPr marL="0" indent="0" algn="ctr">
              <a:buNone/>
              <a:defRPr sz="1600"/>
            </a:lvl1pPr>
          </a:lstStyle>
          <a:p>
            <a:r>
              <a:rPr lang="da-DK" noProof="0"/>
              <a:t>Klik på ikonet for at tilføje et billede</a:t>
            </a:r>
            <a:endParaRPr lang="da-DK" noProof="0" dirty="0"/>
          </a:p>
        </p:txBody>
      </p:sp>
      <p:pic>
        <p:nvPicPr>
          <p:cNvPr id="14" name="Logo TF">
            <a:extLst>
              <a:ext uri="{FF2B5EF4-FFF2-40B4-BE49-F238E27FC236}">
                <a16:creationId xmlns:a16="http://schemas.microsoft.com/office/drawing/2014/main" id="{BC0FC769-269B-4766-BF26-BEF999F2C78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pic>
        <p:nvPicPr>
          <p:cNvPr id="15" name="Logo TG">
            <a:extLst>
              <a:ext uri="{FF2B5EF4-FFF2-40B4-BE49-F238E27FC236}">
                <a16:creationId xmlns:a16="http://schemas.microsoft.com/office/drawing/2014/main" id="{16FE9F3F-D791-4BFE-BD23-6F8B4260505B}"/>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74251" y="6429600"/>
            <a:ext cx="1763537" cy="190800"/>
          </a:xfrm>
          <a:prstGeom prst="rect">
            <a:avLst/>
          </a:prstGeom>
        </p:spPr>
      </p:pic>
    </p:spTree>
    <p:extLst>
      <p:ext uri="{BB962C8B-B14F-4D97-AF65-F5344CB8AC3E}">
        <p14:creationId xmlns:p14="http://schemas.microsoft.com/office/powerpoint/2010/main" val="2987164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og to billeder TG">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4629600" cy="1404000"/>
          </a:xfrm>
        </p:spPr>
        <p:txBody>
          <a:bodyPr/>
          <a:lstStyle>
            <a:lvl1pPr>
              <a:defRPr>
                <a:solidFill>
                  <a:srgbClr val="1E4EA0"/>
                </a:solidFill>
              </a:defRPr>
            </a:lvl1p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9" y="2122487"/>
            <a:ext cx="4629600" cy="3827463"/>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p:nvPr>
        </p:nvSpPr>
        <p:spPr>
          <a:xfrm>
            <a:off x="6094800" y="547200"/>
            <a:ext cx="5554800" cy="2563200"/>
          </a:xfrm>
          <a:solidFill>
            <a:schemeClr val="bg2"/>
          </a:solidFill>
        </p:spPr>
        <p:txBody>
          <a:bodyPr tIns="648000" rIns="0" anchor="ctr" anchorCtr="0"/>
          <a:lstStyle>
            <a:lvl1pPr marL="0" indent="0" algn="ctr">
              <a:buNone/>
              <a:defRPr sz="1600"/>
            </a:lvl1pPr>
          </a:lstStyle>
          <a:p>
            <a:r>
              <a:rPr lang="da-DK" noProof="0"/>
              <a:t>Klik på ikonet for at tilføje et billede</a:t>
            </a:r>
            <a:endParaRPr lang="da-DK" noProof="0" dirty="0"/>
          </a:p>
        </p:txBody>
      </p:sp>
      <p:sp>
        <p:nvSpPr>
          <p:cNvPr id="8" name="Pladsholder til dato 7">
            <a:extLst>
              <a:ext uri="{FF2B5EF4-FFF2-40B4-BE49-F238E27FC236}">
                <a16:creationId xmlns:a16="http://schemas.microsoft.com/office/drawing/2014/main" id="{E1071FF6-C43A-490B-B965-A3A419833925}"/>
              </a:ext>
            </a:extLst>
          </p:cNvPr>
          <p:cNvSpPr>
            <a:spLocks noGrp="1"/>
          </p:cNvSpPr>
          <p:nvPr>
            <p:ph type="dt" sz="half" idx="15"/>
          </p:nvPr>
        </p:nvSpPr>
        <p:spPr/>
        <p:txBody>
          <a:bodyPr/>
          <a:lstStyle>
            <a:lvl1pPr>
              <a:defRPr>
                <a:solidFill>
                  <a:srgbClr val="1E4EA0"/>
                </a:solidFill>
              </a:defRPr>
            </a:lvl1pPr>
          </a:lstStyle>
          <a:p>
            <a:fld id="{CADBA466-8270-4A2F-8244-583EBCD037D5}" type="datetime2">
              <a:rPr lang="da-DK" smtClean="0"/>
              <a:t>21. december 2023</a:t>
            </a:fld>
            <a:endParaRPr lang="da-DK" dirty="0"/>
          </a:p>
        </p:txBody>
      </p:sp>
      <p:sp>
        <p:nvSpPr>
          <p:cNvPr id="9" name="Pladsholder til sidefod 8">
            <a:extLst>
              <a:ext uri="{FF2B5EF4-FFF2-40B4-BE49-F238E27FC236}">
                <a16:creationId xmlns:a16="http://schemas.microsoft.com/office/drawing/2014/main" id="{71AC6F70-35E6-46D1-AE10-55A305D47848}"/>
              </a:ext>
            </a:extLst>
          </p:cNvPr>
          <p:cNvSpPr>
            <a:spLocks noGrp="1"/>
          </p:cNvSpPr>
          <p:nvPr>
            <p:ph type="ftr" sz="quarter" idx="16"/>
          </p:nvPr>
        </p:nvSpPr>
        <p:spPr/>
        <p:txBody>
          <a:bodyPr/>
          <a:lstStyle>
            <a:lvl1pPr>
              <a:defRPr>
                <a:solidFill>
                  <a:srgbClr val="1E4EA0"/>
                </a:solidFill>
              </a:defRPr>
            </a:lvl1pPr>
          </a:lstStyle>
          <a:p>
            <a:endParaRPr lang="da-DK" dirty="0"/>
          </a:p>
        </p:txBody>
      </p:sp>
      <p:sp>
        <p:nvSpPr>
          <p:cNvPr id="10" name="Pladsholder til slidenummer 9">
            <a:extLst>
              <a:ext uri="{FF2B5EF4-FFF2-40B4-BE49-F238E27FC236}">
                <a16:creationId xmlns:a16="http://schemas.microsoft.com/office/drawing/2014/main" id="{186C6DDB-349D-4AC4-B8EB-6010C2B6544B}"/>
              </a:ext>
            </a:extLst>
          </p:cNvPr>
          <p:cNvSpPr>
            <a:spLocks noGrp="1"/>
          </p:cNvSpPr>
          <p:nvPr>
            <p:ph type="sldNum" sz="quarter" idx="17"/>
          </p:nvPr>
        </p:nvSpPr>
        <p:spPr/>
        <p:txBody>
          <a:bodyPr/>
          <a:lstStyle>
            <a:lvl1pPr>
              <a:defRPr>
                <a:solidFill>
                  <a:srgbClr val="1E4EA0"/>
                </a:solidFill>
              </a:defRPr>
            </a:lvl1pPr>
          </a:lstStyle>
          <a:p>
            <a:fld id="{24C8C45C-947F-4981-8B3F-4F32E973C901}" type="slidenum">
              <a:rPr lang="da-DK" smtClean="0"/>
              <a:pPr/>
              <a:t>‹nr.›</a:t>
            </a:fld>
            <a:endParaRPr lang="da-DK" dirty="0"/>
          </a:p>
        </p:txBody>
      </p:sp>
      <p:sp>
        <p:nvSpPr>
          <p:cNvPr id="13" name="Picture Placeholder 3">
            <a:extLst>
              <a:ext uri="{FF2B5EF4-FFF2-40B4-BE49-F238E27FC236}">
                <a16:creationId xmlns:a16="http://schemas.microsoft.com/office/drawing/2014/main" id="{0343AB5F-B53A-416F-B6A4-6C07FE33B626}"/>
              </a:ext>
            </a:extLst>
          </p:cNvPr>
          <p:cNvSpPr>
            <a:spLocks noGrp="1"/>
          </p:cNvSpPr>
          <p:nvPr>
            <p:ph type="pic" sz="quarter" idx="20"/>
          </p:nvPr>
        </p:nvSpPr>
        <p:spPr>
          <a:xfrm>
            <a:off x="6094800" y="3380400"/>
            <a:ext cx="5554800" cy="2563200"/>
          </a:xfrm>
          <a:solidFill>
            <a:schemeClr val="bg2"/>
          </a:solidFill>
        </p:spPr>
        <p:txBody>
          <a:bodyPr tIns="648000" rIns="0" anchor="ctr" anchorCtr="0"/>
          <a:lstStyle>
            <a:lvl1pPr marL="0" indent="0" algn="ctr">
              <a:buNone/>
              <a:defRPr sz="1600"/>
            </a:lvl1pPr>
          </a:lstStyle>
          <a:p>
            <a:r>
              <a:rPr lang="da-DK" noProof="0"/>
              <a:t>Klik på ikonet for at tilføje et billede</a:t>
            </a:r>
            <a:endParaRPr lang="da-DK" noProof="0" dirty="0"/>
          </a:p>
        </p:txBody>
      </p:sp>
      <p:pic>
        <p:nvPicPr>
          <p:cNvPr id="15" name="Logo TG">
            <a:extLst>
              <a:ext uri="{FF2B5EF4-FFF2-40B4-BE49-F238E27FC236}">
                <a16:creationId xmlns:a16="http://schemas.microsoft.com/office/drawing/2014/main" id="{16FE9F3F-D791-4BFE-BD23-6F8B4260505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90302" y="6429600"/>
            <a:ext cx="1763537" cy="190800"/>
          </a:xfrm>
          <a:prstGeom prst="rect">
            <a:avLst/>
          </a:prstGeom>
        </p:spPr>
      </p:pic>
    </p:spTree>
    <p:extLst>
      <p:ext uri="{BB962C8B-B14F-4D97-AF65-F5344CB8AC3E}">
        <p14:creationId xmlns:p14="http://schemas.microsoft.com/office/powerpoint/2010/main" val="3224903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og to billeder TF">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4629600" cy="1404000"/>
          </a:xfrm>
        </p:spPr>
        <p:txBody>
          <a:body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9" y="2122487"/>
            <a:ext cx="4629600" cy="3827463"/>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p:nvPr>
        </p:nvSpPr>
        <p:spPr>
          <a:xfrm>
            <a:off x="6094800" y="547200"/>
            <a:ext cx="5554800" cy="2563200"/>
          </a:xfrm>
          <a:solidFill>
            <a:schemeClr val="bg2"/>
          </a:solidFill>
        </p:spPr>
        <p:txBody>
          <a:bodyPr tIns="648000" rIns="0" anchor="ctr" anchorCtr="0"/>
          <a:lstStyle>
            <a:lvl1pPr marL="0" indent="0" algn="ctr">
              <a:buNone/>
              <a:defRPr sz="1600"/>
            </a:lvl1pPr>
          </a:lstStyle>
          <a:p>
            <a:r>
              <a:rPr lang="da-DK" noProof="0"/>
              <a:t>Klik på ikonet for at tilføje et billede</a:t>
            </a:r>
            <a:endParaRPr lang="da-DK" noProof="0" dirty="0"/>
          </a:p>
        </p:txBody>
      </p:sp>
      <p:sp>
        <p:nvSpPr>
          <p:cNvPr id="8" name="Pladsholder til dato 7">
            <a:extLst>
              <a:ext uri="{FF2B5EF4-FFF2-40B4-BE49-F238E27FC236}">
                <a16:creationId xmlns:a16="http://schemas.microsoft.com/office/drawing/2014/main" id="{E1071FF6-C43A-490B-B965-A3A419833925}"/>
              </a:ext>
            </a:extLst>
          </p:cNvPr>
          <p:cNvSpPr>
            <a:spLocks noGrp="1"/>
          </p:cNvSpPr>
          <p:nvPr>
            <p:ph type="dt" sz="half" idx="15"/>
          </p:nvPr>
        </p:nvSpPr>
        <p:spPr/>
        <p:txBody>
          <a:bodyPr/>
          <a:lstStyle>
            <a:lvl1pPr>
              <a:defRPr>
                <a:solidFill>
                  <a:schemeClr val="tx2"/>
                </a:solidFill>
              </a:defRPr>
            </a:lvl1pPr>
          </a:lstStyle>
          <a:p>
            <a:fld id="{9DBCF631-DA2B-4B5E-A3CC-8907D5EA2CF0}" type="datetime2">
              <a:rPr lang="da-DK" smtClean="0"/>
              <a:t>21. december 2023</a:t>
            </a:fld>
            <a:endParaRPr lang="da-DK" dirty="0"/>
          </a:p>
        </p:txBody>
      </p:sp>
      <p:sp>
        <p:nvSpPr>
          <p:cNvPr id="9" name="Pladsholder til sidefod 8">
            <a:extLst>
              <a:ext uri="{FF2B5EF4-FFF2-40B4-BE49-F238E27FC236}">
                <a16:creationId xmlns:a16="http://schemas.microsoft.com/office/drawing/2014/main" id="{71AC6F70-35E6-46D1-AE10-55A305D47848}"/>
              </a:ext>
            </a:extLst>
          </p:cNvPr>
          <p:cNvSpPr>
            <a:spLocks noGrp="1"/>
          </p:cNvSpPr>
          <p:nvPr>
            <p:ph type="ftr" sz="quarter" idx="16"/>
          </p:nvPr>
        </p:nvSpPr>
        <p:spPr/>
        <p:txBody>
          <a:bodyPr/>
          <a:lstStyle>
            <a:lvl1pPr>
              <a:defRPr>
                <a:solidFill>
                  <a:schemeClr val="tx2"/>
                </a:solidFill>
              </a:defRPr>
            </a:lvl1pPr>
          </a:lstStyle>
          <a:p>
            <a:endParaRPr lang="da-DK" dirty="0"/>
          </a:p>
        </p:txBody>
      </p:sp>
      <p:sp>
        <p:nvSpPr>
          <p:cNvPr id="10" name="Pladsholder til slidenummer 9">
            <a:extLst>
              <a:ext uri="{FF2B5EF4-FFF2-40B4-BE49-F238E27FC236}">
                <a16:creationId xmlns:a16="http://schemas.microsoft.com/office/drawing/2014/main" id="{186C6DDB-349D-4AC4-B8EB-6010C2B6544B}"/>
              </a:ext>
            </a:extLst>
          </p:cNvPr>
          <p:cNvSpPr>
            <a:spLocks noGrp="1"/>
          </p:cNvSpPr>
          <p:nvPr>
            <p:ph type="sldNum" sz="quarter" idx="17"/>
          </p:nvPr>
        </p:nvSpPr>
        <p:spPr/>
        <p:txBody>
          <a:bodyPr/>
          <a:lstStyle>
            <a:lvl1pPr>
              <a:defRPr>
                <a:solidFill>
                  <a:schemeClr val="tx2"/>
                </a:solidFill>
              </a:defRPr>
            </a:lvl1pPr>
          </a:lstStyle>
          <a:p>
            <a:fld id="{24C8C45C-947F-4981-8B3F-4F32E973C901}" type="slidenum">
              <a:rPr lang="da-DK" smtClean="0"/>
              <a:pPr/>
              <a:t>‹nr.›</a:t>
            </a:fld>
            <a:endParaRPr lang="da-DK" dirty="0"/>
          </a:p>
        </p:txBody>
      </p:sp>
      <p:sp>
        <p:nvSpPr>
          <p:cNvPr id="13" name="Picture Placeholder 3">
            <a:extLst>
              <a:ext uri="{FF2B5EF4-FFF2-40B4-BE49-F238E27FC236}">
                <a16:creationId xmlns:a16="http://schemas.microsoft.com/office/drawing/2014/main" id="{0343AB5F-B53A-416F-B6A4-6C07FE33B626}"/>
              </a:ext>
            </a:extLst>
          </p:cNvPr>
          <p:cNvSpPr>
            <a:spLocks noGrp="1"/>
          </p:cNvSpPr>
          <p:nvPr>
            <p:ph type="pic" sz="quarter" idx="20"/>
          </p:nvPr>
        </p:nvSpPr>
        <p:spPr>
          <a:xfrm>
            <a:off x="6094800" y="3380400"/>
            <a:ext cx="5554800" cy="2563200"/>
          </a:xfrm>
          <a:solidFill>
            <a:schemeClr val="bg2"/>
          </a:solidFill>
        </p:spPr>
        <p:txBody>
          <a:bodyPr tIns="648000" rIns="0" anchor="ctr" anchorCtr="0"/>
          <a:lstStyle>
            <a:lvl1pPr marL="0" indent="0" algn="ctr">
              <a:buNone/>
              <a:defRPr sz="1600"/>
            </a:lvl1pPr>
          </a:lstStyle>
          <a:p>
            <a:r>
              <a:rPr lang="da-DK" noProof="0"/>
              <a:t>Klik på ikonet for at tilføje et billede</a:t>
            </a:r>
            <a:endParaRPr lang="da-DK" noProof="0" dirty="0"/>
          </a:p>
        </p:txBody>
      </p:sp>
      <p:pic>
        <p:nvPicPr>
          <p:cNvPr id="14" name="Logo TF">
            <a:extLst>
              <a:ext uri="{FF2B5EF4-FFF2-40B4-BE49-F238E27FC236}">
                <a16:creationId xmlns:a16="http://schemas.microsoft.com/office/drawing/2014/main" id="{BC0FC769-269B-4766-BF26-BEF999F2C78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spTree>
    <p:extLst>
      <p:ext uri="{BB962C8B-B14F-4D97-AF65-F5344CB8AC3E}">
        <p14:creationId xmlns:p14="http://schemas.microsoft.com/office/powerpoint/2010/main" val="3273756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apport - Tre indholdsobjekter TGTF">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3703638" cy="2570400"/>
          </a:xfrm>
        </p:spPr>
        <p:txBody>
          <a:bodyPr/>
          <a:lstStyle>
            <a:lvl1pPr>
              <a:defRPr sz="2800"/>
            </a:lvl1p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8" y="3384000"/>
            <a:ext cx="3704400" cy="2570400"/>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169600" y="539750"/>
            <a:ext cx="64836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8" name="Pladsholder til dato 7">
            <a:extLst>
              <a:ext uri="{FF2B5EF4-FFF2-40B4-BE49-F238E27FC236}">
                <a16:creationId xmlns:a16="http://schemas.microsoft.com/office/drawing/2014/main" id="{53A8950E-DFF8-486D-99F0-495F4D8BA9CD}"/>
              </a:ext>
            </a:extLst>
          </p:cNvPr>
          <p:cNvSpPr>
            <a:spLocks noGrp="1"/>
          </p:cNvSpPr>
          <p:nvPr>
            <p:ph type="dt" sz="half" idx="10"/>
          </p:nvPr>
        </p:nvSpPr>
        <p:spPr/>
        <p:txBody>
          <a:bodyPr/>
          <a:lstStyle/>
          <a:p>
            <a:fld id="{9A45C8CB-B67D-4790-867D-49C2A3633927}" type="datetime2">
              <a:rPr lang="da-DK" smtClean="0"/>
              <a:t>21. december 2023</a:t>
            </a:fld>
            <a:endParaRPr lang="da-DK" dirty="0"/>
          </a:p>
        </p:txBody>
      </p:sp>
      <p:sp>
        <p:nvSpPr>
          <p:cNvPr id="9" name="Pladsholder til sidefod 8">
            <a:extLst>
              <a:ext uri="{FF2B5EF4-FFF2-40B4-BE49-F238E27FC236}">
                <a16:creationId xmlns:a16="http://schemas.microsoft.com/office/drawing/2014/main" id="{226C77BC-1EA7-4174-9773-B5B20385B04F}"/>
              </a:ext>
            </a:extLst>
          </p:cNvPr>
          <p:cNvSpPr>
            <a:spLocks noGrp="1"/>
          </p:cNvSpPr>
          <p:nvPr>
            <p:ph type="ftr" sz="quarter" idx="11"/>
          </p:nvPr>
        </p:nvSpPr>
        <p:spPr/>
        <p:txBody>
          <a:bodyPr/>
          <a:lstStyle/>
          <a:p>
            <a:endParaRPr lang="da-DK" dirty="0"/>
          </a:p>
        </p:txBody>
      </p:sp>
      <p:sp>
        <p:nvSpPr>
          <p:cNvPr id="10" name="Pladsholder til slidenummer 9">
            <a:extLst>
              <a:ext uri="{FF2B5EF4-FFF2-40B4-BE49-F238E27FC236}">
                <a16:creationId xmlns:a16="http://schemas.microsoft.com/office/drawing/2014/main" id="{7694AD5A-B62F-44E1-8469-AC953B16A78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Subtitle 2">
            <a:extLst>
              <a:ext uri="{FF2B5EF4-FFF2-40B4-BE49-F238E27FC236}">
                <a16:creationId xmlns:a16="http://schemas.microsoft.com/office/drawing/2014/main" id="{AFD29F04-0FFE-46E0-B0F6-E91BC5D13CC0}"/>
              </a:ext>
            </a:extLst>
          </p:cNvPr>
          <p:cNvSpPr>
            <a:spLocks noGrp="1"/>
          </p:cNvSpPr>
          <p:nvPr>
            <p:ph type="subTitle" idx="13" hasCustomPrompt="1"/>
          </p:nvPr>
        </p:nvSpPr>
        <p:spPr>
          <a:xfrm>
            <a:off x="540000" y="6134400"/>
            <a:ext cx="11109325" cy="183600"/>
          </a:xfrm>
        </p:spPr>
        <p:txBody>
          <a:bodyPr anchor="b" anchorCtr="0"/>
          <a:lstStyle>
            <a:lvl1pPr marL="0" indent="0" algn="l">
              <a:lnSpc>
                <a:spcPct val="114000"/>
              </a:lnSpc>
              <a:spcBef>
                <a:spcPts val="0"/>
              </a:spcBef>
              <a:spcAft>
                <a:spcPts val="1200"/>
              </a:spcAft>
              <a:buFont typeface="Arial" panose="020B0604020202020204" pitchFamily="34" charset="0"/>
              <a:buChar char="​"/>
              <a:defRPr sz="800" i="1">
                <a:solidFill>
                  <a:schemeClr val="tx1"/>
                </a:solidFill>
                <a:latin typeface="+mn-lt"/>
              </a:defRPr>
            </a:lvl1pPr>
            <a:lvl2pPr marL="0" indent="0" algn="l">
              <a:lnSpc>
                <a:spcPct val="114000"/>
              </a:lnSpc>
              <a:spcAft>
                <a:spcPts val="1200"/>
              </a:spcAft>
              <a:buFont typeface="Arial" panose="020B0604020202020204" pitchFamily="34" charset="0"/>
              <a:buChar char="​"/>
              <a:defRPr sz="800">
                <a:solidFill>
                  <a:schemeClr val="tx1"/>
                </a:solidFill>
                <a:latin typeface="+mn-lt"/>
              </a:defRPr>
            </a:lvl2pPr>
            <a:lvl3pPr marL="0" indent="0" algn="l">
              <a:lnSpc>
                <a:spcPct val="114000"/>
              </a:lnSpc>
              <a:spcAft>
                <a:spcPts val="1200"/>
              </a:spcAft>
              <a:buFont typeface="Arial" panose="020B0604020202020204" pitchFamily="34" charset="0"/>
              <a:buChar char="​"/>
              <a:defRPr sz="800">
                <a:solidFill>
                  <a:schemeClr val="tx1"/>
                </a:solidFill>
                <a:latin typeface="+mn-lt"/>
              </a:defRPr>
            </a:lvl3pPr>
            <a:lvl4pPr marL="0" indent="0" algn="l">
              <a:lnSpc>
                <a:spcPct val="114000"/>
              </a:lnSpc>
              <a:spcAft>
                <a:spcPts val="1200"/>
              </a:spcAft>
              <a:buFont typeface="Arial" panose="020B0604020202020204" pitchFamily="34" charset="0"/>
              <a:buChar char="​"/>
              <a:defRPr sz="800">
                <a:solidFill>
                  <a:schemeClr val="tx1"/>
                </a:solidFill>
                <a:latin typeface="+mn-lt"/>
              </a:defRPr>
            </a:lvl4pPr>
            <a:lvl5pPr marL="0" indent="0" algn="l">
              <a:lnSpc>
                <a:spcPct val="114000"/>
              </a:lnSpc>
              <a:spcAft>
                <a:spcPts val="1200"/>
              </a:spcAft>
              <a:buFont typeface="Arial" panose="020B0604020202020204" pitchFamily="34" charset="0"/>
              <a:buChar char="​"/>
              <a:defRPr sz="800">
                <a:solidFill>
                  <a:schemeClr val="tx1"/>
                </a:solidFill>
                <a:latin typeface="+mn-lt"/>
              </a:defRPr>
            </a:lvl5pPr>
            <a:lvl6pPr marL="0" indent="0" algn="l">
              <a:lnSpc>
                <a:spcPct val="114000"/>
              </a:lnSpc>
              <a:spcAft>
                <a:spcPts val="1200"/>
              </a:spcAft>
              <a:buFont typeface="Arial" panose="020B0604020202020204" pitchFamily="34" charset="0"/>
              <a:buChar char="​"/>
              <a:defRPr sz="800">
                <a:solidFill>
                  <a:schemeClr val="tx1"/>
                </a:solidFill>
                <a:latin typeface="+mn-lt"/>
              </a:defRPr>
            </a:lvl6pPr>
            <a:lvl7pPr marL="0" indent="0" algn="l">
              <a:lnSpc>
                <a:spcPct val="114000"/>
              </a:lnSpc>
              <a:spcAft>
                <a:spcPts val="1200"/>
              </a:spcAft>
              <a:buFont typeface="Arial" panose="020B0604020202020204" pitchFamily="34" charset="0"/>
              <a:buChar char="​"/>
              <a:defRPr sz="800">
                <a:solidFill>
                  <a:schemeClr val="tx1"/>
                </a:solidFill>
                <a:latin typeface="+mn-lt"/>
              </a:defRPr>
            </a:lvl7pPr>
            <a:lvl8pPr marL="0" indent="0" algn="l">
              <a:lnSpc>
                <a:spcPct val="114000"/>
              </a:lnSpc>
              <a:spcAft>
                <a:spcPts val="1200"/>
              </a:spcAft>
              <a:buFont typeface="Arial" panose="020B0604020202020204" pitchFamily="34" charset="0"/>
              <a:buChar char="​"/>
              <a:defRPr sz="800">
                <a:solidFill>
                  <a:schemeClr val="tx1"/>
                </a:solidFill>
                <a:latin typeface="+mn-lt"/>
              </a:defRPr>
            </a:lvl8pPr>
            <a:lvl9pPr marL="0" indent="0" algn="l">
              <a:lnSpc>
                <a:spcPct val="114000"/>
              </a:lnSpc>
              <a:spcAft>
                <a:spcPts val="1200"/>
              </a:spcAft>
              <a:buFont typeface="Arial" panose="020B0604020202020204" pitchFamily="34" charset="0"/>
              <a:buChar char="​"/>
              <a:defRPr sz="800">
                <a:solidFill>
                  <a:schemeClr val="tx1"/>
                </a:solidFill>
                <a:latin typeface="+mn-lt"/>
              </a:defRPr>
            </a:lvl9pPr>
          </a:lstStyle>
          <a:p>
            <a:r>
              <a:rPr lang="da-DK" dirty="0"/>
              <a:t>Klik for at tilføje note</a:t>
            </a:r>
          </a:p>
        </p:txBody>
      </p:sp>
      <p:pic>
        <p:nvPicPr>
          <p:cNvPr id="12" name="Logo TF">
            <a:extLst>
              <a:ext uri="{FF2B5EF4-FFF2-40B4-BE49-F238E27FC236}">
                <a16:creationId xmlns:a16="http://schemas.microsoft.com/office/drawing/2014/main" id="{7352DD22-D08A-440F-97E2-499567C6096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pic>
        <p:nvPicPr>
          <p:cNvPr id="13" name="Logo TG">
            <a:extLst>
              <a:ext uri="{FF2B5EF4-FFF2-40B4-BE49-F238E27FC236}">
                <a16:creationId xmlns:a16="http://schemas.microsoft.com/office/drawing/2014/main" id="{620F43FA-4B0A-4415-9364-18B585B6B8A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74251" y="6429600"/>
            <a:ext cx="1763537" cy="190800"/>
          </a:xfrm>
          <a:prstGeom prst="rect">
            <a:avLst/>
          </a:prstGeom>
        </p:spPr>
      </p:pic>
      <p:sp>
        <p:nvSpPr>
          <p:cNvPr id="14" name="Content Placeholder 3">
            <a:extLst>
              <a:ext uri="{FF2B5EF4-FFF2-40B4-BE49-F238E27FC236}">
                <a16:creationId xmlns:a16="http://schemas.microsoft.com/office/drawing/2014/main" id="{11934446-C526-41E2-9E5E-67D3DF18D3CD}"/>
              </a:ext>
            </a:extLst>
          </p:cNvPr>
          <p:cNvSpPr>
            <a:spLocks noGrp="1"/>
          </p:cNvSpPr>
          <p:nvPr>
            <p:ph sz="half" idx="14" hasCustomPrompt="1"/>
          </p:nvPr>
        </p:nvSpPr>
        <p:spPr>
          <a:xfrm>
            <a:off x="5169600" y="3384000"/>
            <a:ext cx="64836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Tree>
    <p:extLst>
      <p:ext uri="{BB962C8B-B14F-4D97-AF65-F5344CB8AC3E}">
        <p14:creationId xmlns:p14="http://schemas.microsoft.com/office/powerpoint/2010/main" val="1994751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apport - Tre indholdsobjekter TG">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3704400" cy="2570400"/>
          </a:xfrm>
        </p:spPr>
        <p:txBody>
          <a:bodyPr/>
          <a:lstStyle>
            <a:lvl1pPr>
              <a:defRPr sz="2800">
                <a:solidFill>
                  <a:srgbClr val="1E4EA0"/>
                </a:solidFill>
              </a:defRPr>
            </a:lvl1p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8" y="3384000"/>
            <a:ext cx="3704400" cy="2570400"/>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169600" y="539750"/>
            <a:ext cx="64836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8" name="Pladsholder til dato 7">
            <a:extLst>
              <a:ext uri="{FF2B5EF4-FFF2-40B4-BE49-F238E27FC236}">
                <a16:creationId xmlns:a16="http://schemas.microsoft.com/office/drawing/2014/main" id="{53A8950E-DFF8-486D-99F0-495F4D8BA9CD}"/>
              </a:ext>
            </a:extLst>
          </p:cNvPr>
          <p:cNvSpPr>
            <a:spLocks noGrp="1"/>
          </p:cNvSpPr>
          <p:nvPr>
            <p:ph type="dt" sz="half" idx="10"/>
          </p:nvPr>
        </p:nvSpPr>
        <p:spPr/>
        <p:txBody>
          <a:bodyPr/>
          <a:lstStyle>
            <a:lvl1pPr>
              <a:defRPr>
                <a:solidFill>
                  <a:srgbClr val="1E4EA0"/>
                </a:solidFill>
              </a:defRPr>
            </a:lvl1pPr>
          </a:lstStyle>
          <a:p>
            <a:fld id="{445608C4-F3E9-4BC3-BA54-D38467AB804A}" type="datetime2">
              <a:rPr lang="da-DK" smtClean="0"/>
              <a:t>21. december 2023</a:t>
            </a:fld>
            <a:endParaRPr lang="da-DK" dirty="0"/>
          </a:p>
        </p:txBody>
      </p:sp>
      <p:sp>
        <p:nvSpPr>
          <p:cNvPr id="9" name="Pladsholder til sidefod 8">
            <a:extLst>
              <a:ext uri="{FF2B5EF4-FFF2-40B4-BE49-F238E27FC236}">
                <a16:creationId xmlns:a16="http://schemas.microsoft.com/office/drawing/2014/main" id="{226C77BC-1EA7-4174-9773-B5B20385B04F}"/>
              </a:ext>
            </a:extLst>
          </p:cNvPr>
          <p:cNvSpPr>
            <a:spLocks noGrp="1"/>
          </p:cNvSpPr>
          <p:nvPr>
            <p:ph type="ftr" sz="quarter" idx="11"/>
          </p:nvPr>
        </p:nvSpPr>
        <p:spPr/>
        <p:txBody>
          <a:bodyPr/>
          <a:lstStyle>
            <a:lvl1pPr>
              <a:defRPr>
                <a:solidFill>
                  <a:srgbClr val="1E4EA0"/>
                </a:solidFill>
              </a:defRPr>
            </a:lvl1pPr>
          </a:lstStyle>
          <a:p>
            <a:endParaRPr lang="da-DK" dirty="0"/>
          </a:p>
        </p:txBody>
      </p:sp>
      <p:sp>
        <p:nvSpPr>
          <p:cNvPr id="10" name="Pladsholder til slidenummer 9">
            <a:extLst>
              <a:ext uri="{FF2B5EF4-FFF2-40B4-BE49-F238E27FC236}">
                <a16:creationId xmlns:a16="http://schemas.microsoft.com/office/drawing/2014/main" id="{7694AD5A-B62F-44E1-8469-AC953B16A781}"/>
              </a:ext>
            </a:extLst>
          </p:cNvPr>
          <p:cNvSpPr>
            <a:spLocks noGrp="1"/>
          </p:cNvSpPr>
          <p:nvPr>
            <p:ph type="sldNum" sz="quarter" idx="12"/>
          </p:nvPr>
        </p:nvSpPr>
        <p:spPr/>
        <p:txBody>
          <a:bodyPr/>
          <a:lstStyle>
            <a:lvl1pPr>
              <a:defRPr>
                <a:solidFill>
                  <a:srgbClr val="1E4EA0"/>
                </a:solidFill>
              </a:defRPr>
            </a:lvl1pPr>
          </a:lstStyle>
          <a:p>
            <a:fld id="{24C8C45C-947F-4981-8B3F-4F32E973C901}" type="slidenum">
              <a:rPr lang="da-DK" smtClean="0"/>
              <a:pPr/>
              <a:t>‹nr.›</a:t>
            </a:fld>
            <a:endParaRPr lang="da-DK" dirty="0"/>
          </a:p>
        </p:txBody>
      </p:sp>
      <p:sp>
        <p:nvSpPr>
          <p:cNvPr id="11" name="Subtitle 2">
            <a:extLst>
              <a:ext uri="{FF2B5EF4-FFF2-40B4-BE49-F238E27FC236}">
                <a16:creationId xmlns:a16="http://schemas.microsoft.com/office/drawing/2014/main" id="{AFD29F04-0FFE-46E0-B0F6-E91BC5D13CC0}"/>
              </a:ext>
            </a:extLst>
          </p:cNvPr>
          <p:cNvSpPr>
            <a:spLocks noGrp="1"/>
          </p:cNvSpPr>
          <p:nvPr>
            <p:ph type="subTitle" idx="13" hasCustomPrompt="1"/>
          </p:nvPr>
        </p:nvSpPr>
        <p:spPr>
          <a:xfrm>
            <a:off x="540000" y="6134400"/>
            <a:ext cx="11109325" cy="183600"/>
          </a:xfrm>
        </p:spPr>
        <p:txBody>
          <a:bodyPr anchor="b" anchorCtr="0"/>
          <a:lstStyle>
            <a:lvl1pPr marL="0" indent="0" algn="l">
              <a:lnSpc>
                <a:spcPct val="114000"/>
              </a:lnSpc>
              <a:spcBef>
                <a:spcPts val="0"/>
              </a:spcBef>
              <a:spcAft>
                <a:spcPts val="1200"/>
              </a:spcAft>
              <a:buFont typeface="Arial" panose="020B0604020202020204" pitchFamily="34" charset="0"/>
              <a:buChar char="​"/>
              <a:defRPr sz="800" i="1">
                <a:solidFill>
                  <a:schemeClr val="tx1"/>
                </a:solidFill>
                <a:latin typeface="+mn-lt"/>
              </a:defRPr>
            </a:lvl1pPr>
            <a:lvl2pPr marL="0" indent="0" algn="l">
              <a:lnSpc>
                <a:spcPct val="114000"/>
              </a:lnSpc>
              <a:spcAft>
                <a:spcPts val="1200"/>
              </a:spcAft>
              <a:buFont typeface="Arial" panose="020B0604020202020204" pitchFamily="34" charset="0"/>
              <a:buChar char="​"/>
              <a:defRPr sz="800">
                <a:solidFill>
                  <a:schemeClr val="tx1"/>
                </a:solidFill>
                <a:latin typeface="+mn-lt"/>
              </a:defRPr>
            </a:lvl2pPr>
            <a:lvl3pPr marL="0" indent="0" algn="l">
              <a:lnSpc>
                <a:spcPct val="114000"/>
              </a:lnSpc>
              <a:spcAft>
                <a:spcPts val="1200"/>
              </a:spcAft>
              <a:buFont typeface="Arial" panose="020B0604020202020204" pitchFamily="34" charset="0"/>
              <a:buChar char="​"/>
              <a:defRPr sz="800">
                <a:solidFill>
                  <a:schemeClr val="tx1"/>
                </a:solidFill>
                <a:latin typeface="+mn-lt"/>
              </a:defRPr>
            </a:lvl3pPr>
            <a:lvl4pPr marL="0" indent="0" algn="l">
              <a:lnSpc>
                <a:spcPct val="114000"/>
              </a:lnSpc>
              <a:spcAft>
                <a:spcPts val="1200"/>
              </a:spcAft>
              <a:buFont typeface="Arial" panose="020B0604020202020204" pitchFamily="34" charset="0"/>
              <a:buChar char="​"/>
              <a:defRPr sz="800">
                <a:solidFill>
                  <a:schemeClr val="tx1"/>
                </a:solidFill>
                <a:latin typeface="+mn-lt"/>
              </a:defRPr>
            </a:lvl4pPr>
            <a:lvl5pPr marL="0" indent="0" algn="l">
              <a:lnSpc>
                <a:spcPct val="114000"/>
              </a:lnSpc>
              <a:spcAft>
                <a:spcPts val="1200"/>
              </a:spcAft>
              <a:buFont typeface="Arial" panose="020B0604020202020204" pitchFamily="34" charset="0"/>
              <a:buChar char="​"/>
              <a:defRPr sz="800">
                <a:solidFill>
                  <a:schemeClr val="tx1"/>
                </a:solidFill>
                <a:latin typeface="+mn-lt"/>
              </a:defRPr>
            </a:lvl5pPr>
            <a:lvl6pPr marL="0" indent="0" algn="l">
              <a:lnSpc>
                <a:spcPct val="114000"/>
              </a:lnSpc>
              <a:spcAft>
                <a:spcPts val="1200"/>
              </a:spcAft>
              <a:buFont typeface="Arial" panose="020B0604020202020204" pitchFamily="34" charset="0"/>
              <a:buChar char="​"/>
              <a:defRPr sz="800">
                <a:solidFill>
                  <a:schemeClr val="tx1"/>
                </a:solidFill>
                <a:latin typeface="+mn-lt"/>
              </a:defRPr>
            </a:lvl6pPr>
            <a:lvl7pPr marL="0" indent="0" algn="l">
              <a:lnSpc>
                <a:spcPct val="114000"/>
              </a:lnSpc>
              <a:spcAft>
                <a:spcPts val="1200"/>
              </a:spcAft>
              <a:buFont typeface="Arial" panose="020B0604020202020204" pitchFamily="34" charset="0"/>
              <a:buChar char="​"/>
              <a:defRPr sz="800">
                <a:solidFill>
                  <a:schemeClr val="tx1"/>
                </a:solidFill>
                <a:latin typeface="+mn-lt"/>
              </a:defRPr>
            </a:lvl7pPr>
            <a:lvl8pPr marL="0" indent="0" algn="l">
              <a:lnSpc>
                <a:spcPct val="114000"/>
              </a:lnSpc>
              <a:spcAft>
                <a:spcPts val="1200"/>
              </a:spcAft>
              <a:buFont typeface="Arial" panose="020B0604020202020204" pitchFamily="34" charset="0"/>
              <a:buChar char="​"/>
              <a:defRPr sz="800">
                <a:solidFill>
                  <a:schemeClr val="tx1"/>
                </a:solidFill>
                <a:latin typeface="+mn-lt"/>
              </a:defRPr>
            </a:lvl8pPr>
            <a:lvl9pPr marL="0" indent="0" algn="l">
              <a:lnSpc>
                <a:spcPct val="114000"/>
              </a:lnSpc>
              <a:spcAft>
                <a:spcPts val="1200"/>
              </a:spcAft>
              <a:buFont typeface="Arial" panose="020B0604020202020204" pitchFamily="34" charset="0"/>
              <a:buChar char="​"/>
              <a:defRPr sz="800">
                <a:solidFill>
                  <a:schemeClr val="tx1"/>
                </a:solidFill>
                <a:latin typeface="+mn-lt"/>
              </a:defRPr>
            </a:lvl9pPr>
          </a:lstStyle>
          <a:p>
            <a:r>
              <a:rPr lang="da-DK" dirty="0"/>
              <a:t>Klik for at tilføje note</a:t>
            </a:r>
          </a:p>
        </p:txBody>
      </p:sp>
      <p:pic>
        <p:nvPicPr>
          <p:cNvPr id="13" name="Logo TG">
            <a:extLst>
              <a:ext uri="{FF2B5EF4-FFF2-40B4-BE49-F238E27FC236}">
                <a16:creationId xmlns:a16="http://schemas.microsoft.com/office/drawing/2014/main" id="{620F43FA-4B0A-4415-9364-18B585B6B8A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90302" y="6429600"/>
            <a:ext cx="1763537" cy="190800"/>
          </a:xfrm>
          <a:prstGeom prst="rect">
            <a:avLst/>
          </a:prstGeom>
        </p:spPr>
      </p:pic>
      <p:sp>
        <p:nvSpPr>
          <p:cNvPr id="14" name="Content Placeholder 3">
            <a:extLst>
              <a:ext uri="{FF2B5EF4-FFF2-40B4-BE49-F238E27FC236}">
                <a16:creationId xmlns:a16="http://schemas.microsoft.com/office/drawing/2014/main" id="{11934446-C526-41E2-9E5E-67D3DF18D3CD}"/>
              </a:ext>
            </a:extLst>
          </p:cNvPr>
          <p:cNvSpPr>
            <a:spLocks noGrp="1"/>
          </p:cNvSpPr>
          <p:nvPr>
            <p:ph sz="half" idx="14" hasCustomPrompt="1"/>
          </p:nvPr>
        </p:nvSpPr>
        <p:spPr>
          <a:xfrm>
            <a:off x="5169600" y="3384000"/>
            <a:ext cx="64836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Tree>
    <p:extLst>
      <p:ext uri="{BB962C8B-B14F-4D97-AF65-F5344CB8AC3E}">
        <p14:creationId xmlns:p14="http://schemas.microsoft.com/office/powerpoint/2010/main" val="4035701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apport - Tre indholdsobjekter TF">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3704400" cy="2570400"/>
          </a:xfrm>
        </p:spPr>
        <p:txBody>
          <a:bodyPr/>
          <a:lstStyle>
            <a:lvl1pPr>
              <a:defRPr sz="2800"/>
            </a:lvl1p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8" y="3384000"/>
            <a:ext cx="3704400" cy="2570400"/>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169600" y="539750"/>
            <a:ext cx="64836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8" name="Pladsholder til dato 7">
            <a:extLst>
              <a:ext uri="{FF2B5EF4-FFF2-40B4-BE49-F238E27FC236}">
                <a16:creationId xmlns:a16="http://schemas.microsoft.com/office/drawing/2014/main" id="{53A8950E-DFF8-486D-99F0-495F4D8BA9CD}"/>
              </a:ext>
            </a:extLst>
          </p:cNvPr>
          <p:cNvSpPr>
            <a:spLocks noGrp="1"/>
          </p:cNvSpPr>
          <p:nvPr>
            <p:ph type="dt" sz="half" idx="10"/>
          </p:nvPr>
        </p:nvSpPr>
        <p:spPr/>
        <p:txBody>
          <a:bodyPr/>
          <a:lstStyle/>
          <a:p>
            <a:fld id="{9D08E5B3-776E-43B4-A139-05CDEE02FA28}" type="datetime2">
              <a:rPr lang="da-DK" smtClean="0"/>
              <a:t>21. december 2023</a:t>
            </a:fld>
            <a:endParaRPr lang="da-DK" dirty="0"/>
          </a:p>
        </p:txBody>
      </p:sp>
      <p:sp>
        <p:nvSpPr>
          <p:cNvPr id="9" name="Pladsholder til sidefod 8">
            <a:extLst>
              <a:ext uri="{FF2B5EF4-FFF2-40B4-BE49-F238E27FC236}">
                <a16:creationId xmlns:a16="http://schemas.microsoft.com/office/drawing/2014/main" id="{226C77BC-1EA7-4174-9773-B5B20385B04F}"/>
              </a:ext>
            </a:extLst>
          </p:cNvPr>
          <p:cNvSpPr>
            <a:spLocks noGrp="1"/>
          </p:cNvSpPr>
          <p:nvPr>
            <p:ph type="ftr" sz="quarter" idx="11"/>
          </p:nvPr>
        </p:nvSpPr>
        <p:spPr/>
        <p:txBody>
          <a:bodyPr/>
          <a:lstStyle/>
          <a:p>
            <a:endParaRPr lang="da-DK" dirty="0"/>
          </a:p>
        </p:txBody>
      </p:sp>
      <p:sp>
        <p:nvSpPr>
          <p:cNvPr id="10" name="Pladsholder til slidenummer 9">
            <a:extLst>
              <a:ext uri="{FF2B5EF4-FFF2-40B4-BE49-F238E27FC236}">
                <a16:creationId xmlns:a16="http://schemas.microsoft.com/office/drawing/2014/main" id="{7694AD5A-B62F-44E1-8469-AC953B16A78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Subtitle 2">
            <a:extLst>
              <a:ext uri="{FF2B5EF4-FFF2-40B4-BE49-F238E27FC236}">
                <a16:creationId xmlns:a16="http://schemas.microsoft.com/office/drawing/2014/main" id="{AFD29F04-0FFE-46E0-B0F6-E91BC5D13CC0}"/>
              </a:ext>
            </a:extLst>
          </p:cNvPr>
          <p:cNvSpPr>
            <a:spLocks noGrp="1"/>
          </p:cNvSpPr>
          <p:nvPr>
            <p:ph type="subTitle" idx="13" hasCustomPrompt="1"/>
          </p:nvPr>
        </p:nvSpPr>
        <p:spPr>
          <a:xfrm>
            <a:off x="540000" y="6134400"/>
            <a:ext cx="11109325" cy="183600"/>
          </a:xfrm>
        </p:spPr>
        <p:txBody>
          <a:bodyPr anchor="b" anchorCtr="0"/>
          <a:lstStyle>
            <a:lvl1pPr marL="0" indent="0" algn="l">
              <a:lnSpc>
                <a:spcPct val="114000"/>
              </a:lnSpc>
              <a:spcBef>
                <a:spcPts val="0"/>
              </a:spcBef>
              <a:spcAft>
                <a:spcPts val="1200"/>
              </a:spcAft>
              <a:buFont typeface="Arial" panose="020B0604020202020204" pitchFamily="34" charset="0"/>
              <a:buChar char="​"/>
              <a:defRPr sz="800" i="1">
                <a:solidFill>
                  <a:schemeClr val="tx1"/>
                </a:solidFill>
                <a:latin typeface="+mn-lt"/>
              </a:defRPr>
            </a:lvl1pPr>
            <a:lvl2pPr marL="0" indent="0" algn="l">
              <a:lnSpc>
                <a:spcPct val="114000"/>
              </a:lnSpc>
              <a:spcAft>
                <a:spcPts val="1200"/>
              </a:spcAft>
              <a:buFont typeface="Arial" panose="020B0604020202020204" pitchFamily="34" charset="0"/>
              <a:buChar char="​"/>
              <a:defRPr sz="800">
                <a:solidFill>
                  <a:schemeClr val="tx1"/>
                </a:solidFill>
                <a:latin typeface="+mn-lt"/>
              </a:defRPr>
            </a:lvl2pPr>
            <a:lvl3pPr marL="0" indent="0" algn="l">
              <a:lnSpc>
                <a:spcPct val="114000"/>
              </a:lnSpc>
              <a:spcAft>
                <a:spcPts val="1200"/>
              </a:spcAft>
              <a:buFont typeface="Arial" panose="020B0604020202020204" pitchFamily="34" charset="0"/>
              <a:buChar char="​"/>
              <a:defRPr sz="800">
                <a:solidFill>
                  <a:schemeClr val="tx1"/>
                </a:solidFill>
                <a:latin typeface="+mn-lt"/>
              </a:defRPr>
            </a:lvl3pPr>
            <a:lvl4pPr marL="0" indent="0" algn="l">
              <a:lnSpc>
                <a:spcPct val="114000"/>
              </a:lnSpc>
              <a:spcAft>
                <a:spcPts val="1200"/>
              </a:spcAft>
              <a:buFont typeface="Arial" panose="020B0604020202020204" pitchFamily="34" charset="0"/>
              <a:buChar char="​"/>
              <a:defRPr sz="800">
                <a:solidFill>
                  <a:schemeClr val="tx1"/>
                </a:solidFill>
                <a:latin typeface="+mn-lt"/>
              </a:defRPr>
            </a:lvl4pPr>
            <a:lvl5pPr marL="0" indent="0" algn="l">
              <a:lnSpc>
                <a:spcPct val="114000"/>
              </a:lnSpc>
              <a:spcAft>
                <a:spcPts val="1200"/>
              </a:spcAft>
              <a:buFont typeface="Arial" panose="020B0604020202020204" pitchFamily="34" charset="0"/>
              <a:buChar char="​"/>
              <a:defRPr sz="800">
                <a:solidFill>
                  <a:schemeClr val="tx1"/>
                </a:solidFill>
                <a:latin typeface="+mn-lt"/>
              </a:defRPr>
            </a:lvl5pPr>
            <a:lvl6pPr marL="0" indent="0" algn="l">
              <a:lnSpc>
                <a:spcPct val="114000"/>
              </a:lnSpc>
              <a:spcAft>
                <a:spcPts val="1200"/>
              </a:spcAft>
              <a:buFont typeface="Arial" panose="020B0604020202020204" pitchFamily="34" charset="0"/>
              <a:buChar char="​"/>
              <a:defRPr sz="800">
                <a:solidFill>
                  <a:schemeClr val="tx1"/>
                </a:solidFill>
                <a:latin typeface="+mn-lt"/>
              </a:defRPr>
            </a:lvl6pPr>
            <a:lvl7pPr marL="0" indent="0" algn="l">
              <a:lnSpc>
                <a:spcPct val="114000"/>
              </a:lnSpc>
              <a:spcAft>
                <a:spcPts val="1200"/>
              </a:spcAft>
              <a:buFont typeface="Arial" panose="020B0604020202020204" pitchFamily="34" charset="0"/>
              <a:buChar char="​"/>
              <a:defRPr sz="800">
                <a:solidFill>
                  <a:schemeClr val="tx1"/>
                </a:solidFill>
                <a:latin typeface="+mn-lt"/>
              </a:defRPr>
            </a:lvl7pPr>
            <a:lvl8pPr marL="0" indent="0" algn="l">
              <a:lnSpc>
                <a:spcPct val="114000"/>
              </a:lnSpc>
              <a:spcAft>
                <a:spcPts val="1200"/>
              </a:spcAft>
              <a:buFont typeface="Arial" panose="020B0604020202020204" pitchFamily="34" charset="0"/>
              <a:buChar char="​"/>
              <a:defRPr sz="800">
                <a:solidFill>
                  <a:schemeClr val="tx1"/>
                </a:solidFill>
                <a:latin typeface="+mn-lt"/>
              </a:defRPr>
            </a:lvl8pPr>
            <a:lvl9pPr marL="0" indent="0" algn="l">
              <a:lnSpc>
                <a:spcPct val="114000"/>
              </a:lnSpc>
              <a:spcAft>
                <a:spcPts val="1200"/>
              </a:spcAft>
              <a:buFont typeface="Arial" panose="020B0604020202020204" pitchFamily="34" charset="0"/>
              <a:buChar char="​"/>
              <a:defRPr sz="800">
                <a:solidFill>
                  <a:schemeClr val="tx1"/>
                </a:solidFill>
                <a:latin typeface="+mn-lt"/>
              </a:defRPr>
            </a:lvl9pPr>
          </a:lstStyle>
          <a:p>
            <a:r>
              <a:rPr lang="da-DK" dirty="0"/>
              <a:t>Klik for at tilføje note</a:t>
            </a:r>
          </a:p>
        </p:txBody>
      </p:sp>
      <p:pic>
        <p:nvPicPr>
          <p:cNvPr id="12" name="Logo TF">
            <a:extLst>
              <a:ext uri="{FF2B5EF4-FFF2-40B4-BE49-F238E27FC236}">
                <a16:creationId xmlns:a16="http://schemas.microsoft.com/office/drawing/2014/main" id="{7352DD22-D08A-440F-97E2-499567C6096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sp>
        <p:nvSpPr>
          <p:cNvPr id="14" name="Content Placeholder 3">
            <a:extLst>
              <a:ext uri="{FF2B5EF4-FFF2-40B4-BE49-F238E27FC236}">
                <a16:creationId xmlns:a16="http://schemas.microsoft.com/office/drawing/2014/main" id="{11934446-C526-41E2-9E5E-67D3DF18D3CD}"/>
              </a:ext>
            </a:extLst>
          </p:cNvPr>
          <p:cNvSpPr>
            <a:spLocks noGrp="1"/>
          </p:cNvSpPr>
          <p:nvPr>
            <p:ph sz="half" idx="14" hasCustomPrompt="1"/>
          </p:nvPr>
        </p:nvSpPr>
        <p:spPr>
          <a:xfrm>
            <a:off x="5169600" y="3384000"/>
            <a:ext cx="64836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Tree>
    <p:extLst>
      <p:ext uri="{BB962C8B-B14F-4D97-AF65-F5344CB8AC3E}">
        <p14:creationId xmlns:p14="http://schemas.microsoft.com/office/powerpoint/2010/main" val="3970474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apport - Fem indholdsobjekter TGTF">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3703638" cy="2570400"/>
          </a:xfrm>
        </p:spPr>
        <p:txBody>
          <a:bodyPr/>
          <a:lstStyle>
            <a:lvl1pPr>
              <a:defRPr sz="2800"/>
            </a:lvl1p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8" y="3384000"/>
            <a:ext cx="3704400" cy="2570400"/>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169600" y="539750"/>
            <a:ext cx="27792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8" name="Pladsholder til dato 7">
            <a:extLst>
              <a:ext uri="{FF2B5EF4-FFF2-40B4-BE49-F238E27FC236}">
                <a16:creationId xmlns:a16="http://schemas.microsoft.com/office/drawing/2014/main" id="{53A8950E-DFF8-486D-99F0-495F4D8BA9CD}"/>
              </a:ext>
            </a:extLst>
          </p:cNvPr>
          <p:cNvSpPr>
            <a:spLocks noGrp="1"/>
          </p:cNvSpPr>
          <p:nvPr>
            <p:ph type="dt" sz="half" idx="10"/>
          </p:nvPr>
        </p:nvSpPr>
        <p:spPr/>
        <p:txBody>
          <a:bodyPr/>
          <a:lstStyle/>
          <a:p>
            <a:fld id="{71EE2FE1-ECD6-4691-AC52-80476C335442}" type="datetime2">
              <a:rPr lang="da-DK" smtClean="0"/>
              <a:t>21. december 2023</a:t>
            </a:fld>
            <a:endParaRPr lang="da-DK" dirty="0"/>
          </a:p>
        </p:txBody>
      </p:sp>
      <p:sp>
        <p:nvSpPr>
          <p:cNvPr id="9" name="Pladsholder til sidefod 8">
            <a:extLst>
              <a:ext uri="{FF2B5EF4-FFF2-40B4-BE49-F238E27FC236}">
                <a16:creationId xmlns:a16="http://schemas.microsoft.com/office/drawing/2014/main" id="{226C77BC-1EA7-4174-9773-B5B20385B04F}"/>
              </a:ext>
            </a:extLst>
          </p:cNvPr>
          <p:cNvSpPr>
            <a:spLocks noGrp="1"/>
          </p:cNvSpPr>
          <p:nvPr>
            <p:ph type="ftr" sz="quarter" idx="11"/>
          </p:nvPr>
        </p:nvSpPr>
        <p:spPr/>
        <p:txBody>
          <a:bodyPr/>
          <a:lstStyle/>
          <a:p>
            <a:endParaRPr lang="da-DK" dirty="0"/>
          </a:p>
        </p:txBody>
      </p:sp>
      <p:sp>
        <p:nvSpPr>
          <p:cNvPr id="10" name="Pladsholder til slidenummer 9">
            <a:extLst>
              <a:ext uri="{FF2B5EF4-FFF2-40B4-BE49-F238E27FC236}">
                <a16:creationId xmlns:a16="http://schemas.microsoft.com/office/drawing/2014/main" id="{7694AD5A-B62F-44E1-8469-AC953B16A78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Subtitle 2">
            <a:extLst>
              <a:ext uri="{FF2B5EF4-FFF2-40B4-BE49-F238E27FC236}">
                <a16:creationId xmlns:a16="http://schemas.microsoft.com/office/drawing/2014/main" id="{AFD29F04-0FFE-46E0-B0F6-E91BC5D13CC0}"/>
              </a:ext>
            </a:extLst>
          </p:cNvPr>
          <p:cNvSpPr>
            <a:spLocks noGrp="1"/>
          </p:cNvSpPr>
          <p:nvPr>
            <p:ph type="subTitle" idx="13" hasCustomPrompt="1"/>
          </p:nvPr>
        </p:nvSpPr>
        <p:spPr>
          <a:xfrm>
            <a:off x="540000" y="6134400"/>
            <a:ext cx="11109325" cy="183600"/>
          </a:xfrm>
        </p:spPr>
        <p:txBody>
          <a:bodyPr anchor="b" anchorCtr="0"/>
          <a:lstStyle>
            <a:lvl1pPr marL="0" indent="0" algn="l">
              <a:lnSpc>
                <a:spcPct val="114000"/>
              </a:lnSpc>
              <a:spcBef>
                <a:spcPts val="0"/>
              </a:spcBef>
              <a:spcAft>
                <a:spcPts val="1200"/>
              </a:spcAft>
              <a:buFont typeface="Arial" panose="020B0604020202020204" pitchFamily="34" charset="0"/>
              <a:buChar char="​"/>
              <a:defRPr sz="800" i="1">
                <a:solidFill>
                  <a:schemeClr val="tx1"/>
                </a:solidFill>
                <a:latin typeface="+mn-lt"/>
              </a:defRPr>
            </a:lvl1pPr>
            <a:lvl2pPr marL="0" indent="0" algn="l">
              <a:lnSpc>
                <a:spcPct val="114000"/>
              </a:lnSpc>
              <a:spcAft>
                <a:spcPts val="1200"/>
              </a:spcAft>
              <a:buFont typeface="Arial" panose="020B0604020202020204" pitchFamily="34" charset="0"/>
              <a:buChar char="​"/>
              <a:defRPr sz="800">
                <a:solidFill>
                  <a:schemeClr val="tx1"/>
                </a:solidFill>
                <a:latin typeface="+mn-lt"/>
              </a:defRPr>
            </a:lvl2pPr>
            <a:lvl3pPr marL="0" indent="0" algn="l">
              <a:lnSpc>
                <a:spcPct val="114000"/>
              </a:lnSpc>
              <a:spcAft>
                <a:spcPts val="1200"/>
              </a:spcAft>
              <a:buFont typeface="Arial" panose="020B0604020202020204" pitchFamily="34" charset="0"/>
              <a:buChar char="​"/>
              <a:defRPr sz="800">
                <a:solidFill>
                  <a:schemeClr val="tx1"/>
                </a:solidFill>
                <a:latin typeface="+mn-lt"/>
              </a:defRPr>
            </a:lvl3pPr>
            <a:lvl4pPr marL="0" indent="0" algn="l">
              <a:lnSpc>
                <a:spcPct val="114000"/>
              </a:lnSpc>
              <a:spcAft>
                <a:spcPts val="1200"/>
              </a:spcAft>
              <a:buFont typeface="Arial" panose="020B0604020202020204" pitchFamily="34" charset="0"/>
              <a:buChar char="​"/>
              <a:defRPr sz="800">
                <a:solidFill>
                  <a:schemeClr val="tx1"/>
                </a:solidFill>
                <a:latin typeface="+mn-lt"/>
              </a:defRPr>
            </a:lvl4pPr>
            <a:lvl5pPr marL="0" indent="0" algn="l">
              <a:lnSpc>
                <a:spcPct val="114000"/>
              </a:lnSpc>
              <a:spcAft>
                <a:spcPts val="1200"/>
              </a:spcAft>
              <a:buFont typeface="Arial" panose="020B0604020202020204" pitchFamily="34" charset="0"/>
              <a:buChar char="​"/>
              <a:defRPr sz="800">
                <a:solidFill>
                  <a:schemeClr val="tx1"/>
                </a:solidFill>
                <a:latin typeface="+mn-lt"/>
              </a:defRPr>
            </a:lvl5pPr>
            <a:lvl6pPr marL="0" indent="0" algn="l">
              <a:lnSpc>
                <a:spcPct val="114000"/>
              </a:lnSpc>
              <a:spcAft>
                <a:spcPts val="1200"/>
              </a:spcAft>
              <a:buFont typeface="Arial" panose="020B0604020202020204" pitchFamily="34" charset="0"/>
              <a:buChar char="​"/>
              <a:defRPr sz="800">
                <a:solidFill>
                  <a:schemeClr val="tx1"/>
                </a:solidFill>
                <a:latin typeface="+mn-lt"/>
              </a:defRPr>
            </a:lvl6pPr>
            <a:lvl7pPr marL="0" indent="0" algn="l">
              <a:lnSpc>
                <a:spcPct val="114000"/>
              </a:lnSpc>
              <a:spcAft>
                <a:spcPts val="1200"/>
              </a:spcAft>
              <a:buFont typeface="Arial" panose="020B0604020202020204" pitchFamily="34" charset="0"/>
              <a:buChar char="​"/>
              <a:defRPr sz="800">
                <a:solidFill>
                  <a:schemeClr val="tx1"/>
                </a:solidFill>
                <a:latin typeface="+mn-lt"/>
              </a:defRPr>
            </a:lvl7pPr>
            <a:lvl8pPr marL="0" indent="0" algn="l">
              <a:lnSpc>
                <a:spcPct val="114000"/>
              </a:lnSpc>
              <a:spcAft>
                <a:spcPts val="1200"/>
              </a:spcAft>
              <a:buFont typeface="Arial" panose="020B0604020202020204" pitchFamily="34" charset="0"/>
              <a:buChar char="​"/>
              <a:defRPr sz="800">
                <a:solidFill>
                  <a:schemeClr val="tx1"/>
                </a:solidFill>
                <a:latin typeface="+mn-lt"/>
              </a:defRPr>
            </a:lvl8pPr>
            <a:lvl9pPr marL="0" indent="0" algn="l">
              <a:lnSpc>
                <a:spcPct val="114000"/>
              </a:lnSpc>
              <a:spcAft>
                <a:spcPts val="1200"/>
              </a:spcAft>
              <a:buFont typeface="Arial" panose="020B0604020202020204" pitchFamily="34" charset="0"/>
              <a:buChar char="​"/>
              <a:defRPr sz="800">
                <a:solidFill>
                  <a:schemeClr val="tx1"/>
                </a:solidFill>
                <a:latin typeface="+mn-lt"/>
              </a:defRPr>
            </a:lvl9pPr>
          </a:lstStyle>
          <a:p>
            <a:r>
              <a:rPr lang="da-DK" dirty="0"/>
              <a:t>Klik for at tilføje note</a:t>
            </a:r>
          </a:p>
        </p:txBody>
      </p:sp>
      <p:pic>
        <p:nvPicPr>
          <p:cNvPr id="12" name="Logo TF">
            <a:extLst>
              <a:ext uri="{FF2B5EF4-FFF2-40B4-BE49-F238E27FC236}">
                <a16:creationId xmlns:a16="http://schemas.microsoft.com/office/drawing/2014/main" id="{7352DD22-D08A-440F-97E2-499567C6096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pic>
        <p:nvPicPr>
          <p:cNvPr id="13" name="Logo TG">
            <a:extLst>
              <a:ext uri="{FF2B5EF4-FFF2-40B4-BE49-F238E27FC236}">
                <a16:creationId xmlns:a16="http://schemas.microsoft.com/office/drawing/2014/main" id="{620F43FA-4B0A-4415-9364-18B585B6B8A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74251" y="6429600"/>
            <a:ext cx="1763537" cy="190800"/>
          </a:xfrm>
          <a:prstGeom prst="rect">
            <a:avLst/>
          </a:prstGeom>
        </p:spPr>
      </p:pic>
      <p:sp>
        <p:nvSpPr>
          <p:cNvPr id="14" name="Content Placeholder 3">
            <a:extLst>
              <a:ext uri="{FF2B5EF4-FFF2-40B4-BE49-F238E27FC236}">
                <a16:creationId xmlns:a16="http://schemas.microsoft.com/office/drawing/2014/main" id="{11934446-C526-41E2-9E5E-67D3DF18D3CD}"/>
              </a:ext>
            </a:extLst>
          </p:cNvPr>
          <p:cNvSpPr>
            <a:spLocks noGrp="1"/>
          </p:cNvSpPr>
          <p:nvPr>
            <p:ph sz="half" idx="14" hasCustomPrompt="1"/>
          </p:nvPr>
        </p:nvSpPr>
        <p:spPr>
          <a:xfrm>
            <a:off x="5169600" y="3384000"/>
            <a:ext cx="27792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5" name="Content Placeholder 3">
            <a:extLst>
              <a:ext uri="{FF2B5EF4-FFF2-40B4-BE49-F238E27FC236}">
                <a16:creationId xmlns:a16="http://schemas.microsoft.com/office/drawing/2014/main" id="{F02571EC-3D15-4EA9-BEF8-0291BDE431F0}"/>
              </a:ext>
            </a:extLst>
          </p:cNvPr>
          <p:cNvSpPr>
            <a:spLocks noGrp="1"/>
          </p:cNvSpPr>
          <p:nvPr>
            <p:ph sz="half" idx="15" hasCustomPrompt="1"/>
          </p:nvPr>
        </p:nvSpPr>
        <p:spPr>
          <a:xfrm>
            <a:off x="8874000" y="539750"/>
            <a:ext cx="27792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6" name="Content Placeholder 3">
            <a:extLst>
              <a:ext uri="{FF2B5EF4-FFF2-40B4-BE49-F238E27FC236}">
                <a16:creationId xmlns:a16="http://schemas.microsoft.com/office/drawing/2014/main" id="{D3CA7748-AC14-4129-95E6-9E9BA4434B64}"/>
              </a:ext>
            </a:extLst>
          </p:cNvPr>
          <p:cNvSpPr>
            <a:spLocks noGrp="1"/>
          </p:cNvSpPr>
          <p:nvPr>
            <p:ph sz="half" idx="16" hasCustomPrompt="1"/>
          </p:nvPr>
        </p:nvSpPr>
        <p:spPr>
          <a:xfrm>
            <a:off x="8874000" y="3384000"/>
            <a:ext cx="27792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Tree>
    <p:extLst>
      <p:ext uri="{BB962C8B-B14F-4D97-AF65-F5344CB8AC3E}">
        <p14:creationId xmlns:p14="http://schemas.microsoft.com/office/powerpoint/2010/main" val="3750708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apport - Fem indholdsobjekter TG">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3703638" cy="2570400"/>
          </a:xfrm>
        </p:spPr>
        <p:txBody>
          <a:bodyPr/>
          <a:lstStyle>
            <a:lvl1pPr>
              <a:defRPr sz="2800">
                <a:solidFill>
                  <a:srgbClr val="1E4EA0"/>
                </a:solidFill>
              </a:defRPr>
            </a:lvl1pPr>
          </a:lstStyle>
          <a:p>
            <a:r>
              <a:rPr lang="da-DK" noProof="0"/>
              <a:t>Klik for at redigere titeltypografien i masteren</a:t>
            </a:r>
            <a:endParaRPr lang="da-DK" noProof="0" dirty="0"/>
          </a:p>
        </p:txBody>
      </p:sp>
      <p:sp>
        <p:nvSpPr>
          <p:cNvPr id="11" name="Subtitle 2">
            <a:extLst>
              <a:ext uri="{FF2B5EF4-FFF2-40B4-BE49-F238E27FC236}">
                <a16:creationId xmlns:a16="http://schemas.microsoft.com/office/drawing/2014/main" id="{AFD29F04-0FFE-46E0-B0F6-E91BC5D13CC0}"/>
              </a:ext>
            </a:extLst>
          </p:cNvPr>
          <p:cNvSpPr>
            <a:spLocks noGrp="1"/>
          </p:cNvSpPr>
          <p:nvPr>
            <p:ph type="subTitle" idx="13" hasCustomPrompt="1"/>
          </p:nvPr>
        </p:nvSpPr>
        <p:spPr>
          <a:xfrm>
            <a:off x="540000" y="6134400"/>
            <a:ext cx="11109325" cy="183600"/>
          </a:xfrm>
        </p:spPr>
        <p:txBody>
          <a:bodyPr anchor="b" anchorCtr="0"/>
          <a:lstStyle>
            <a:lvl1pPr marL="0" indent="0" algn="l">
              <a:lnSpc>
                <a:spcPct val="114000"/>
              </a:lnSpc>
              <a:spcBef>
                <a:spcPts val="0"/>
              </a:spcBef>
              <a:spcAft>
                <a:spcPts val="1200"/>
              </a:spcAft>
              <a:buFont typeface="Arial" panose="020B0604020202020204" pitchFamily="34" charset="0"/>
              <a:buChar char="​"/>
              <a:defRPr sz="800" i="1">
                <a:solidFill>
                  <a:schemeClr val="tx1"/>
                </a:solidFill>
                <a:latin typeface="+mn-lt"/>
              </a:defRPr>
            </a:lvl1pPr>
            <a:lvl2pPr marL="0" indent="0" algn="l">
              <a:lnSpc>
                <a:spcPct val="114000"/>
              </a:lnSpc>
              <a:spcAft>
                <a:spcPts val="1200"/>
              </a:spcAft>
              <a:buFont typeface="Arial" panose="020B0604020202020204" pitchFamily="34" charset="0"/>
              <a:buChar char="​"/>
              <a:defRPr sz="800">
                <a:solidFill>
                  <a:schemeClr val="tx1"/>
                </a:solidFill>
                <a:latin typeface="+mn-lt"/>
              </a:defRPr>
            </a:lvl2pPr>
            <a:lvl3pPr marL="0" indent="0" algn="l">
              <a:lnSpc>
                <a:spcPct val="114000"/>
              </a:lnSpc>
              <a:spcAft>
                <a:spcPts val="1200"/>
              </a:spcAft>
              <a:buFont typeface="Arial" panose="020B0604020202020204" pitchFamily="34" charset="0"/>
              <a:buChar char="​"/>
              <a:defRPr sz="800">
                <a:solidFill>
                  <a:schemeClr val="tx1"/>
                </a:solidFill>
                <a:latin typeface="+mn-lt"/>
              </a:defRPr>
            </a:lvl3pPr>
            <a:lvl4pPr marL="0" indent="0" algn="l">
              <a:lnSpc>
                <a:spcPct val="114000"/>
              </a:lnSpc>
              <a:spcAft>
                <a:spcPts val="1200"/>
              </a:spcAft>
              <a:buFont typeface="Arial" panose="020B0604020202020204" pitchFamily="34" charset="0"/>
              <a:buChar char="​"/>
              <a:defRPr sz="800">
                <a:solidFill>
                  <a:schemeClr val="tx1"/>
                </a:solidFill>
                <a:latin typeface="+mn-lt"/>
              </a:defRPr>
            </a:lvl4pPr>
            <a:lvl5pPr marL="0" indent="0" algn="l">
              <a:lnSpc>
                <a:spcPct val="114000"/>
              </a:lnSpc>
              <a:spcAft>
                <a:spcPts val="1200"/>
              </a:spcAft>
              <a:buFont typeface="Arial" panose="020B0604020202020204" pitchFamily="34" charset="0"/>
              <a:buChar char="​"/>
              <a:defRPr sz="800">
                <a:solidFill>
                  <a:schemeClr val="tx1"/>
                </a:solidFill>
                <a:latin typeface="+mn-lt"/>
              </a:defRPr>
            </a:lvl5pPr>
            <a:lvl6pPr marL="0" indent="0" algn="l">
              <a:lnSpc>
                <a:spcPct val="114000"/>
              </a:lnSpc>
              <a:spcAft>
                <a:spcPts val="1200"/>
              </a:spcAft>
              <a:buFont typeface="Arial" panose="020B0604020202020204" pitchFamily="34" charset="0"/>
              <a:buChar char="​"/>
              <a:defRPr sz="800">
                <a:solidFill>
                  <a:schemeClr val="tx1"/>
                </a:solidFill>
                <a:latin typeface="+mn-lt"/>
              </a:defRPr>
            </a:lvl6pPr>
            <a:lvl7pPr marL="0" indent="0" algn="l">
              <a:lnSpc>
                <a:spcPct val="114000"/>
              </a:lnSpc>
              <a:spcAft>
                <a:spcPts val="1200"/>
              </a:spcAft>
              <a:buFont typeface="Arial" panose="020B0604020202020204" pitchFamily="34" charset="0"/>
              <a:buChar char="​"/>
              <a:defRPr sz="800">
                <a:solidFill>
                  <a:schemeClr val="tx1"/>
                </a:solidFill>
                <a:latin typeface="+mn-lt"/>
              </a:defRPr>
            </a:lvl7pPr>
            <a:lvl8pPr marL="0" indent="0" algn="l">
              <a:lnSpc>
                <a:spcPct val="114000"/>
              </a:lnSpc>
              <a:spcAft>
                <a:spcPts val="1200"/>
              </a:spcAft>
              <a:buFont typeface="Arial" panose="020B0604020202020204" pitchFamily="34" charset="0"/>
              <a:buChar char="​"/>
              <a:defRPr sz="800">
                <a:solidFill>
                  <a:schemeClr val="tx1"/>
                </a:solidFill>
                <a:latin typeface="+mn-lt"/>
              </a:defRPr>
            </a:lvl8pPr>
            <a:lvl9pPr marL="0" indent="0" algn="l">
              <a:lnSpc>
                <a:spcPct val="114000"/>
              </a:lnSpc>
              <a:spcAft>
                <a:spcPts val="1200"/>
              </a:spcAft>
              <a:buFont typeface="Arial" panose="020B0604020202020204" pitchFamily="34" charset="0"/>
              <a:buChar char="​"/>
              <a:defRPr sz="800">
                <a:solidFill>
                  <a:schemeClr val="tx1"/>
                </a:solidFill>
                <a:latin typeface="+mn-lt"/>
              </a:defRPr>
            </a:lvl9pPr>
          </a:lstStyle>
          <a:p>
            <a:r>
              <a:rPr lang="da-DK" dirty="0"/>
              <a:t>Klik for at tilføje note</a:t>
            </a:r>
          </a:p>
        </p:txBody>
      </p:sp>
      <p:sp>
        <p:nvSpPr>
          <p:cNvPr id="3" name="Content Placeholder 2"/>
          <p:cNvSpPr>
            <a:spLocks noGrp="1"/>
          </p:cNvSpPr>
          <p:nvPr>
            <p:ph idx="1" hasCustomPrompt="1"/>
          </p:nvPr>
        </p:nvSpPr>
        <p:spPr>
          <a:xfrm>
            <a:off x="539748" y="3384000"/>
            <a:ext cx="3704400" cy="2570400"/>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169600" y="539750"/>
            <a:ext cx="27792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Content Placeholder 3">
            <a:extLst>
              <a:ext uri="{FF2B5EF4-FFF2-40B4-BE49-F238E27FC236}">
                <a16:creationId xmlns:a16="http://schemas.microsoft.com/office/drawing/2014/main" id="{11934446-C526-41E2-9E5E-67D3DF18D3CD}"/>
              </a:ext>
            </a:extLst>
          </p:cNvPr>
          <p:cNvSpPr>
            <a:spLocks noGrp="1"/>
          </p:cNvSpPr>
          <p:nvPr>
            <p:ph sz="half" idx="14" hasCustomPrompt="1"/>
          </p:nvPr>
        </p:nvSpPr>
        <p:spPr>
          <a:xfrm>
            <a:off x="5169600" y="3384000"/>
            <a:ext cx="27792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5" name="Content Placeholder 3">
            <a:extLst>
              <a:ext uri="{FF2B5EF4-FFF2-40B4-BE49-F238E27FC236}">
                <a16:creationId xmlns:a16="http://schemas.microsoft.com/office/drawing/2014/main" id="{F02571EC-3D15-4EA9-BEF8-0291BDE431F0}"/>
              </a:ext>
            </a:extLst>
          </p:cNvPr>
          <p:cNvSpPr>
            <a:spLocks noGrp="1"/>
          </p:cNvSpPr>
          <p:nvPr>
            <p:ph sz="half" idx="15" hasCustomPrompt="1"/>
          </p:nvPr>
        </p:nvSpPr>
        <p:spPr>
          <a:xfrm>
            <a:off x="8874000" y="539750"/>
            <a:ext cx="27792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6" name="Content Placeholder 3">
            <a:extLst>
              <a:ext uri="{FF2B5EF4-FFF2-40B4-BE49-F238E27FC236}">
                <a16:creationId xmlns:a16="http://schemas.microsoft.com/office/drawing/2014/main" id="{D3CA7748-AC14-4129-95E6-9E9BA4434B64}"/>
              </a:ext>
            </a:extLst>
          </p:cNvPr>
          <p:cNvSpPr>
            <a:spLocks noGrp="1"/>
          </p:cNvSpPr>
          <p:nvPr>
            <p:ph sz="half" idx="16" hasCustomPrompt="1"/>
          </p:nvPr>
        </p:nvSpPr>
        <p:spPr>
          <a:xfrm>
            <a:off x="8874000" y="3384000"/>
            <a:ext cx="27792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13" name="Logo TG">
            <a:extLst>
              <a:ext uri="{FF2B5EF4-FFF2-40B4-BE49-F238E27FC236}">
                <a16:creationId xmlns:a16="http://schemas.microsoft.com/office/drawing/2014/main" id="{620F43FA-4B0A-4415-9364-18B585B6B8A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90302" y="6429600"/>
            <a:ext cx="1763537" cy="190800"/>
          </a:xfrm>
          <a:prstGeom prst="rect">
            <a:avLst/>
          </a:prstGeom>
        </p:spPr>
      </p:pic>
      <p:sp>
        <p:nvSpPr>
          <p:cNvPr id="8" name="Pladsholder til dato 7">
            <a:extLst>
              <a:ext uri="{FF2B5EF4-FFF2-40B4-BE49-F238E27FC236}">
                <a16:creationId xmlns:a16="http://schemas.microsoft.com/office/drawing/2014/main" id="{53A8950E-DFF8-486D-99F0-495F4D8BA9CD}"/>
              </a:ext>
            </a:extLst>
          </p:cNvPr>
          <p:cNvSpPr>
            <a:spLocks noGrp="1"/>
          </p:cNvSpPr>
          <p:nvPr>
            <p:ph type="dt" sz="half" idx="10"/>
          </p:nvPr>
        </p:nvSpPr>
        <p:spPr/>
        <p:txBody>
          <a:bodyPr/>
          <a:lstStyle>
            <a:lvl1pPr>
              <a:defRPr>
                <a:solidFill>
                  <a:srgbClr val="1E4EA0"/>
                </a:solidFill>
              </a:defRPr>
            </a:lvl1pPr>
          </a:lstStyle>
          <a:p>
            <a:fld id="{E4A81658-3974-453F-9B4D-E6C6A8BD86DB}" type="datetime2">
              <a:rPr lang="da-DK" smtClean="0"/>
              <a:t>21. december 2023</a:t>
            </a:fld>
            <a:endParaRPr lang="da-DK" dirty="0"/>
          </a:p>
        </p:txBody>
      </p:sp>
      <p:sp>
        <p:nvSpPr>
          <p:cNvPr id="9" name="Pladsholder til sidefod 8">
            <a:extLst>
              <a:ext uri="{FF2B5EF4-FFF2-40B4-BE49-F238E27FC236}">
                <a16:creationId xmlns:a16="http://schemas.microsoft.com/office/drawing/2014/main" id="{226C77BC-1EA7-4174-9773-B5B20385B04F}"/>
              </a:ext>
            </a:extLst>
          </p:cNvPr>
          <p:cNvSpPr>
            <a:spLocks noGrp="1"/>
          </p:cNvSpPr>
          <p:nvPr>
            <p:ph type="ftr" sz="quarter" idx="11"/>
          </p:nvPr>
        </p:nvSpPr>
        <p:spPr/>
        <p:txBody>
          <a:bodyPr/>
          <a:lstStyle>
            <a:lvl1pPr>
              <a:defRPr>
                <a:solidFill>
                  <a:srgbClr val="1E4EA0"/>
                </a:solidFill>
              </a:defRPr>
            </a:lvl1pPr>
          </a:lstStyle>
          <a:p>
            <a:endParaRPr lang="da-DK" dirty="0"/>
          </a:p>
        </p:txBody>
      </p:sp>
      <p:sp>
        <p:nvSpPr>
          <p:cNvPr id="10" name="Pladsholder til slidenummer 9">
            <a:extLst>
              <a:ext uri="{FF2B5EF4-FFF2-40B4-BE49-F238E27FC236}">
                <a16:creationId xmlns:a16="http://schemas.microsoft.com/office/drawing/2014/main" id="{7694AD5A-B62F-44E1-8469-AC953B16A781}"/>
              </a:ext>
            </a:extLst>
          </p:cNvPr>
          <p:cNvSpPr>
            <a:spLocks noGrp="1"/>
          </p:cNvSpPr>
          <p:nvPr>
            <p:ph type="sldNum" sz="quarter" idx="12"/>
          </p:nvPr>
        </p:nvSpPr>
        <p:spPr/>
        <p:txBody>
          <a:bodyPr/>
          <a:lstStyle>
            <a:lvl1pPr>
              <a:defRPr>
                <a:solidFill>
                  <a:srgbClr val="1E4EA0"/>
                </a:solid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46099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 helside billede TF">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CEC758F7-0B22-48C5-BC56-9EA18D0743F0}"/>
              </a:ext>
            </a:extLst>
          </p:cNvPr>
          <p:cNvSpPr/>
          <p:nvPr userDrawn="1"/>
        </p:nvSpPr>
        <p:spPr>
          <a:xfrm>
            <a:off x="0" y="0"/>
            <a:ext cx="12193200" cy="686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Pladsholder til billede 2">
            <a:extLst>
              <a:ext uri="{FF2B5EF4-FFF2-40B4-BE49-F238E27FC236}">
                <a16:creationId xmlns:a16="http://schemas.microsoft.com/office/drawing/2014/main" id="{A5E1A675-EEE0-4953-81CB-D3465AF7BD7A}"/>
              </a:ext>
            </a:extLst>
          </p:cNvPr>
          <p:cNvSpPr>
            <a:spLocks noGrp="1"/>
          </p:cNvSpPr>
          <p:nvPr>
            <p:ph type="pic" sz="quarter" idx="15"/>
          </p:nvPr>
        </p:nvSpPr>
        <p:spPr>
          <a:xfrm>
            <a:off x="0" y="0"/>
            <a:ext cx="12192000" cy="6858000"/>
          </a:xfrm>
          <a:solidFill>
            <a:schemeClr val="bg2"/>
          </a:solidFill>
        </p:spPr>
        <p:txBody>
          <a:bodyPr tIns="684000" rIns="0" anchor="ctr" anchorCtr="0"/>
          <a:lstStyle>
            <a:lvl1pPr marL="0" indent="0" algn="ctr">
              <a:buNone/>
              <a:defRPr/>
            </a:lvl1pPr>
          </a:lstStyle>
          <a:p>
            <a:r>
              <a:rPr lang="da-DK"/>
              <a:t>Klik på ikonet for at tilføje et billede</a:t>
            </a:r>
            <a:endParaRPr lang="da-DK" dirty="0"/>
          </a:p>
        </p:txBody>
      </p:sp>
      <p:sp>
        <p:nvSpPr>
          <p:cNvPr id="8" name="Titel 7">
            <a:extLst>
              <a:ext uri="{FF2B5EF4-FFF2-40B4-BE49-F238E27FC236}">
                <a16:creationId xmlns:a16="http://schemas.microsoft.com/office/drawing/2014/main" id="{15EC9A01-311A-448A-B16F-3D577820DEBD}"/>
              </a:ext>
            </a:extLst>
          </p:cNvPr>
          <p:cNvSpPr>
            <a:spLocks noGrp="1"/>
          </p:cNvSpPr>
          <p:nvPr>
            <p:ph type="title"/>
          </p:nvPr>
        </p:nvSpPr>
        <p:spPr>
          <a:xfrm>
            <a:off x="539750" y="539750"/>
            <a:ext cx="8332788" cy="2603500"/>
          </a:xfrm>
        </p:spPr>
        <p:txBody>
          <a:bodyPr/>
          <a:lstStyle>
            <a:lvl1pPr>
              <a:defRPr sz="6000">
                <a:solidFill>
                  <a:schemeClr val="bg1"/>
                </a:solidFill>
              </a:defRPr>
            </a:lvl1pPr>
          </a:lstStyle>
          <a:p>
            <a:r>
              <a:rPr lang="da-DK"/>
              <a:t>Klik for at redigere titeltypografien i masteren</a:t>
            </a:r>
            <a:endParaRPr lang="da-DK" dirty="0"/>
          </a:p>
        </p:txBody>
      </p:sp>
      <p:sp>
        <p:nvSpPr>
          <p:cNvPr id="4" name="Date_GeneralDate"/>
          <p:cNvSpPr>
            <a:spLocks noGrp="1"/>
          </p:cNvSpPr>
          <p:nvPr>
            <p:ph type="dt" sz="half" idx="10"/>
          </p:nvPr>
        </p:nvSpPr>
        <p:spPr>
          <a:xfrm>
            <a:off x="539748" y="6415200"/>
            <a:ext cx="5576400" cy="180000"/>
          </a:xfrm>
          <a:prstGeom prst="rect">
            <a:avLst/>
          </a:prstGeom>
        </p:spPr>
        <p:txBody>
          <a:bodyPr/>
          <a:lstStyle>
            <a:lvl1pPr algn="l">
              <a:defRPr sz="1000">
                <a:solidFill>
                  <a:schemeClr val="bg1"/>
                </a:solidFill>
              </a:defRPr>
            </a:lvl1pPr>
          </a:lstStyle>
          <a:p>
            <a:fld id="{DA222EA3-979A-4602-9FA4-F47715BEBE37}" type="datetime2">
              <a:rPr lang="da-DK" smtClean="0"/>
              <a:t>21. december 2023</a:t>
            </a:fld>
            <a:endParaRPr lang="da-DK" dirty="0"/>
          </a:p>
        </p:txBody>
      </p:sp>
      <p:sp>
        <p:nvSpPr>
          <p:cNvPr id="10" name="Footer Placeholder 4" hidden="1">
            <a:extLst>
              <a:ext uri="{FF2B5EF4-FFF2-40B4-BE49-F238E27FC236}">
                <a16:creationId xmlns:a16="http://schemas.microsoft.com/office/drawing/2014/main" id="{B462C951-92BC-46F8-958C-2FF9C60AB3D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1" name="Slide Number Placeholder 5" hidden="1">
            <a:extLst>
              <a:ext uri="{FF2B5EF4-FFF2-40B4-BE49-F238E27FC236}">
                <a16:creationId xmlns:a16="http://schemas.microsoft.com/office/drawing/2014/main" id="{0963812A-8B2A-430B-BCB8-1B81CF8A7388}"/>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9" name="Logo Placeholder Logo TF">
            <a:extLst>
              <a:ext uri="{FF2B5EF4-FFF2-40B4-BE49-F238E27FC236}">
                <a16:creationId xmlns:a16="http://schemas.microsoft.com/office/drawing/2014/main" id="{FB1A902C-F643-402C-9243-3F9ED24AF905}"/>
              </a:ext>
            </a:extLst>
          </p:cNvPr>
          <p:cNvSpPr>
            <a:spLocks noGrp="1"/>
          </p:cNvSpPr>
          <p:nvPr>
            <p:ph type="body" sz="quarter" idx="14" hasCustomPrompt="1"/>
          </p:nvPr>
        </p:nvSpPr>
        <p:spPr>
          <a:xfrm>
            <a:off x="10483839" y="6429600"/>
            <a:ext cx="1170000" cy="1908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Tree>
    <p:extLst>
      <p:ext uri="{BB962C8B-B14F-4D97-AF65-F5344CB8AC3E}">
        <p14:creationId xmlns:p14="http://schemas.microsoft.com/office/powerpoint/2010/main" val="3520277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apport - Fem indholdsobjekter TF">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3703638" cy="2570400"/>
          </a:xfrm>
        </p:spPr>
        <p:txBody>
          <a:bodyPr/>
          <a:lstStyle>
            <a:lvl1pPr>
              <a:defRPr sz="2800"/>
            </a:lvl1p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8" y="3384000"/>
            <a:ext cx="3704400" cy="2570400"/>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169600" y="539750"/>
            <a:ext cx="27792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8" name="Pladsholder til dato 7">
            <a:extLst>
              <a:ext uri="{FF2B5EF4-FFF2-40B4-BE49-F238E27FC236}">
                <a16:creationId xmlns:a16="http://schemas.microsoft.com/office/drawing/2014/main" id="{53A8950E-DFF8-486D-99F0-495F4D8BA9CD}"/>
              </a:ext>
            </a:extLst>
          </p:cNvPr>
          <p:cNvSpPr>
            <a:spLocks noGrp="1"/>
          </p:cNvSpPr>
          <p:nvPr>
            <p:ph type="dt" sz="half" idx="10"/>
          </p:nvPr>
        </p:nvSpPr>
        <p:spPr/>
        <p:txBody>
          <a:bodyPr/>
          <a:lstStyle/>
          <a:p>
            <a:fld id="{265A829D-BBBE-44C3-AC4F-71BE93FDCD07}" type="datetime2">
              <a:rPr lang="da-DK" smtClean="0"/>
              <a:t>21. december 2023</a:t>
            </a:fld>
            <a:endParaRPr lang="da-DK" dirty="0"/>
          </a:p>
        </p:txBody>
      </p:sp>
      <p:sp>
        <p:nvSpPr>
          <p:cNvPr id="9" name="Pladsholder til sidefod 8">
            <a:extLst>
              <a:ext uri="{FF2B5EF4-FFF2-40B4-BE49-F238E27FC236}">
                <a16:creationId xmlns:a16="http://schemas.microsoft.com/office/drawing/2014/main" id="{226C77BC-1EA7-4174-9773-B5B20385B04F}"/>
              </a:ext>
            </a:extLst>
          </p:cNvPr>
          <p:cNvSpPr>
            <a:spLocks noGrp="1"/>
          </p:cNvSpPr>
          <p:nvPr>
            <p:ph type="ftr" sz="quarter" idx="11"/>
          </p:nvPr>
        </p:nvSpPr>
        <p:spPr/>
        <p:txBody>
          <a:bodyPr/>
          <a:lstStyle/>
          <a:p>
            <a:endParaRPr lang="da-DK" dirty="0"/>
          </a:p>
        </p:txBody>
      </p:sp>
      <p:sp>
        <p:nvSpPr>
          <p:cNvPr id="10" name="Pladsholder til slidenummer 9">
            <a:extLst>
              <a:ext uri="{FF2B5EF4-FFF2-40B4-BE49-F238E27FC236}">
                <a16:creationId xmlns:a16="http://schemas.microsoft.com/office/drawing/2014/main" id="{7694AD5A-B62F-44E1-8469-AC953B16A78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Subtitle 2">
            <a:extLst>
              <a:ext uri="{FF2B5EF4-FFF2-40B4-BE49-F238E27FC236}">
                <a16:creationId xmlns:a16="http://schemas.microsoft.com/office/drawing/2014/main" id="{AFD29F04-0FFE-46E0-B0F6-E91BC5D13CC0}"/>
              </a:ext>
            </a:extLst>
          </p:cNvPr>
          <p:cNvSpPr>
            <a:spLocks noGrp="1"/>
          </p:cNvSpPr>
          <p:nvPr>
            <p:ph type="subTitle" idx="13" hasCustomPrompt="1"/>
          </p:nvPr>
        </p:nvSpPr>
        <p:spPr>
          <a:xfrm>
            <a:off x="540000" y="6134400"/>
            <a:ext cx="11109325" cy="183600"/>
          </a:xfrm>
        </p:spPr>
        <p:txBody>
          <a:bodyPr anchor="b" anchorCtr="0"/>
          <a:lstStyle>
            <a:lvl1pPr marL="0" indent="0" algn="l">
              <a:lnSpc>
                <a:spcPct val="114000"/>
              </a:lnSpc>
              <a:spcBef>
                <a:spcPts val="0"/>
              </a:spcBef>
              <a:spcAft>
                <a:spcPts val="1200"/>
              </a:spcAft>
              <a:buFont typeface="Arial" panose="020B0604020202020204" pitchFamily="34" charset="0"/>
              <a:buChar char="​"/>
              <a:defRPr sz="800" i="1">
                <a:solidFill>
                  <a:schemeClr val="tx1"/>
                </a:solidFill>
                <a:latin typeface="+mn-lt"/>
              </a:defRPr>
            </a:lvl1pPr>
            <a:lvl2pPr marL="0" indent="0" algn="l">
              <a:lnSpc>
                <a:spcPct val="114000"/>
              </a:lnSpc>
              <a:spcAft>
                <a:spcPts val="1200"/>
              </a:spcAft>
              <a:buFont typeface="Arial" panose="020B0604020202020204" pitchFamily="34" charset="0"/>
              <a:buChar char="​"/>
              <a:defRPr sz="800">
                <a:solidFill>
                  <a:schemeClr val="tx1"/>
                </a:solidFill>
                <a:latin typeface="+mn-lt"/>
              </a:defRPr>
            </a:lvl2pPr>
            <a:lvl3pPr marL="0" indent="0" algn="l">
              <a:lnSpc>
                <a:spcPct val="114000"/>
              </a:lnSpc>
              <a:spcAft>
                <a:spcPts val="1200"/>
              </a:spcAft>
              <a:buFont typeface="Arial" panose="020B0604020202020204" pitchFamily="34" charset="0"/>
              <a:buChar char="​"/>
              <a:defRPr sz="800">
                <a:solidFill>
                  <a:schemeClr val="tx1"/>
                </a:solidFill>
                <a:latin typeface="+mn-lt"/>
              </a:defRPr>
            </a:lvl3pPr>
            <a:lvl4pPr marL="0" indent="0" algn="l">
              <a:lnSpc>
                <a:spcPct val="114000"/>
              </a:lnSpc>
              <a:spcAft>
                <a:spcPts val="1200"/>
              </a:spcAft>
              <a:buFont typeface="Arial" panose="020B0604020202020204" pitchFamily="34" charset="0"/>
              <a:buChar char="​"/>
              <a:defRPr sz="800">
                <a:solidFill>
                  <a:schemeClr val="tx1"/>
                </a:solidFill>
                <a:latin typeface="+mn-lt"/>
              </a:defRPr>
            </a:lvl4pPr>
            <a:lvl5pPr marL="0" indent="0" algn="l">
              <a:lnSpc>
                <a:spcPct val="114000"/>
              </a:lnSpc>
              <a:spcAft>
                <a:spcPts val="1200"/>
              </a:spcAft>
              <a:buFont typeface="Arial" panose="020B0604020202020204" pitchFamily="34" charset="0"/>
              <a:buChar char="​"/>
              <a:defRPr sz="800">
                <a:solidFill>
                  <a:schemeClr val="tx1"/>
                </a:solidFill>
                <a:latin typeface="+mn-lt"/>
              </a:defRPr>
            </a:lvl5pPr>
            <a:lvl6pPr marL="0" indent="0" algn="l">
              <a:lnSpc>
                <a:spcPct val="114000"/>
              </a:lnSpc>
              <a:spcAft>
                <a:spcPts val="1200"/>
              </a:spcAft>
              <a:buFont typeface="Arial" panose="020B0604020202020204" pitchFamily="34" charset="0"/>
              <a:buChar char="​"/>
              <a:defRPr sz="800">
                <a:solidFill>
                  <a:schemeClr val="tx1"/>
                </a:solidFill>
                <a:latin typeface="+mn-lt"/>
              </a:defRPr>
            </a:lvl6pPr>
            <a:lvl7pPr marL="0" indent="0" algn="l">
              <a:lnSpc>
                <a:spcPct val="114000"/>
              </a:lnSpc>
              <a:spcAft>
                <a:spcPts val="1200"/>
              </a:spcAft>
              <a:buFont typeface="Arial" panose="020B0604020202020204" pitchFamily="34" charset="0"/>
              <a:buChar char="​"/>
              <a:defRPr sz="800">
                <a:solidFill>
                  <a:schemeClr val="tx1"/>
                </a:solidFill>
                <a:latin typeface="+mn-lt"/>
              </a:defRPr>
            </a:lvl7pPr>
            <a:lvl8pPr marL="0" indent="0" algn="l">
              <a:lnSpc>
                <a:spcPct val="114000"/>
              </a:lnSpc>
              <a:spcAft>
                <a:spcPts val="1200"/>
              </a:spcAft>
              <a:buFont typeface="Arial" panose="020B0604020202020204" pitchFamily="34" charset="0"/>
              <a:buChar char="​"/>
              <a:defRPr sz="800">
                <a:solidFill>
                  <a:schemeClr val="tx1"/>
                </a:solidFill>
                <a:latin typeface="+mn-lt"/>
              </a:defRPr>
            </a:lvl8pPr>
            <a:lvl9pPr marL="0" indent="0" algn="l">
              <a:lnSpc>
                <a:spcPct val="114000"/>
              </a:lnSpc>
              <a:spcAft>
                <a:spcPts val="1200"/>
              </a:spcAft>
              <a:buFont typeface="Arial" panose="020B0604020202020204" pitchFamily="34" charset="0"/>
              <a:buChar char="​"/>
              <a:defRPr sz="800">
                <a:solidFill>
                  <a:schemeClr val="tx1"/>
                </a:solidFill>
                <a:latin typeface="+mn-lt"/>
              </a:defRPr>
            </a:lvl9pPr>
          </a:lstStyle>
          <a:p>
            <a:r>
              <a:rPr lang="da-DK" dirty="0"/>
              <a:t>Klik for at tilføje note</a:t>
            </a:r>
          </a:p>
        </p:txBody>
      </p:sp>
      <p:pic>
        <p:nvPicPr>
          <p:cNvPr id="12" name="Logo TF">
            <a:extLst>
              <a:ext uri="{FF2B5EF4-FFF2-40B4-BE49-F238E27FC236}">
                <a16:creationId xmlns:a16="http://schemas.microsoft.com/office/drawing/2014/main" id="{7352DD22-D08A-440F-97E2-499567C6096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sp>
        <p:nvSpPr>
          <p:cNvPr id="14" name="Content Placeholder 3">
            <a:extLst>
              <a:ext uri="{FF2B5EF4-FFF2-40B4-BE49-F238E27FC236}">
                <a16:creationId xmlns:a16="http://schemas.microsoft.com/office/drawing/2014/main" id="{11934446-C526-41E2-9E5E-67D3DF18D3CD}"/>
              </a:ext>
            </a:extLst>
          </p:cNvPr>
          <p:cNvSpPr>
            <a:spLocks noGrp="1"/>
          </p:cNvSpPr>
          <p:nvPr>
            <p:ph sz="half" idx="14" hasCustomPrompt="1"/>
          </p:nvPr>
        </p:nvSpPr>
        <p:spPr>
          <a:xfrm>
            <a:off x="5169600" y="3384000"/>
            <a:ext cx="27792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5" name="Content Placeholder 3">
            <a:extLst>
              <a:ext uri="{FF2B5EF4-FFF2-40B4-BE49-F238E27FC236}">
                <a16:creationId xmlns:a16="http://schemas.microsoft.com/office/drawing/2014/main" id="{F02571EC-3D15-4EA9-BEF8-0291BDE431F0}"/>
              </a:ext>
            </a:extLst>
          </p:cNvPr>
          <p:cNvSpPr>
            <a:spLocks noGrp="1"/>
          </p:cNvSpPr>
          <p:nvPr>
            <p:ph sz="half" idx="15" hasCustomPrompt="1"/>
          </p:nvPr>
        </p:nvSpPr>
        <p:spPr>
          <a:xfrm>
            <a:off x="8874000" y="539750"/>
            <a:ext cx="27792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6" name="Content Placeholder 3">
            <a:extLst>
              <a:ext uri="{FF2B5EF4-FFF2-40B4-BE49-F238E27FC236}">
                <a16:creationId xmlns:a16="http://schemas.microsoft.com/office/drawing/2014/main" id="{D3CA7748-AC14-4129-95E6-9E9BA4434B64}"/>
              </a:ext>
            </a:extLst>
          </p:cNvPr>
          <p:cNvSpPr>
            <a:spLocks noGrp="1"/>
          </p:cNvSpPr>
          <p:nvPr>
            <p:ph sz="half" idx="16" hasCustomPrompt="1"/>
          </p:nvPr>
        </p:nvSpPr>
        <p:spPr>
          <a:xfrm>
            <a:off x="8874000" y="3384000"/>
            <a:ext cx="27792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Tree>
    <p:extLst>
      <p:ext uri="{BB962C8B-B14F-4D97-AF65-F5344CB8AC3E}">
        <p14:creationId xmlns:p14="http://schemas.microsoft.com/office/powerpoint/2010/main" val="510706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TGTF">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Titel 7">
            <a:extLst>
              <a:ext uri="{FF2B5EF4-FFF2-40B4-BE49-F238E27FC236}">
                <a16:creationId xmlns:a16="http://schemas.microsoft.com/office/drawing/2014/main" id="{021E947F-3062-476F-BAF4-88900B397F31}"/>
              </a:ext>
            </a:extLst>
          </p:cNvPr>
          <p:cNvSpPr>
            <a:spLocks noGrp="1"/>
          </p:cNvSpPr>
          <p:nvPr>
            <p:ph type="title" hasCustomPrompt="1"/>
          </p:nvPr>
        </p:nvSpPr>
        <p:spPr>
          <a:xfrm>
            <a:off x="539750" y="1767600"/>
            <a:ext cx="8332788" cy="2850120"/>
          </a:xfrm>
        </p:spPr>
        <p:txBody>
          <a:bodyPr/>
          <a:lstStyle>
            <a:lvl1pPr>
              <a:defRPr sz="6000">
                <a:solidFill>
                  <a:schemeClr val="bg1"/>
                </a:solidFill>
              </a:defRPr>
            </a:lvl1pPr>
          </a:lstStyle>
          <a:p>
            <a:r>
              <a:rPr lang="da-DK" dirty="0"/>
              <a:t>Klik for at tilføje en titel</a:t>
            </a:r>
          </a:p>
        </p:txBody>
      </p:sp>
      <p:sp>
        <p:nvSpPr>
          <p:cNvPr id="3" name="Pladsholder til tekst 2">
            <a:extLst>
              <a:ext uri="{FF2B5EF4-FFF2-40B4-BE49-F238E27FC236}">
                <a16:creationId xmlns:a16="http://schemas.microsoft.com/office/drawing/2014/main" id="{09D58249-48FB-42DE-B6D5-EE829BF95548}"/>
              </a:ext>
            </a:extLst>
          </p:cNvPr>
          <p:cNvSpPr>
            <a:spLocks noGrp="1"/>
          </p:cNvSpPr>
          <p:nvPr>
            <p:ph type="body" sz="quarter" idx="13" hasCustomPrompt="1"/>
          </p:nvPr>
        </p:nvSpPr>
        <p:spPr>
          <a:xfrm>
            <a:off x="539750" y="5662800"/>
            <a:ext cx="8332788" cy="180000"/>
          </a:xfrm>
        </p:spPr>
        <p:txBody>
          <a:bodyPr/>
          <a:lstStyle>
            <a:lvl1pPr marL="0" indent="0">
              <a:lnSpc>
                <a:spcPct val="120000"/>
              </a:lnSpc>
              <a:spcAft>
                <a:spcPts val="600"/>
              </a:spcAft>
              <a:buNone/>
              <a:defRPr sz="1000">
                <a:solidFill>
                  <a:schemeClr val="bg1"/>
                </a:solidFill>
                <a:latin typeface="+mj-lt"/>
              </a:defRPr>
            </a:lvl1pPr>
            <a:lvl2pPr marL="270000" indent="0">
              <a:buNone/>
              <a:defRPr sz="1000">
                <a:solidFill>
                  <a:schemeClr val="bg1"/>
                </a:solidFill>
                <a:latin typeface="+mj-lt"/>
              </a:defRPr>
            </a:lvl2pPr>
            <a:lvl3pPr marL="540000" indent="0">
              <a:buNone/>
              <a:defRPr sz="1000">
                <a:solidFill>
                  <a:schemeClr val="bg1"/>
                </a:solidFill>
                <a:latin typeface="+mj-lt"/>
              </a:defRPr>
            </a:lvl3pPr>
            <a:lvl4pPr>
              <a:buNone/>
              <a:defRPr sz="1000">
                <a:solidFill>
                  <a:schemeClr val="bg1"/>
                </a:solidFill>
                <a:latin typeface="+mj-lt"/>
              </a:defRPr>
            </a:lvl4pPr>
            <a:lvl5pPr>
              <a:buNone/>
              <a:defRPr sz="1000">
                <a:solidFill>
                  <a:schemeClr val="bg1"/>
                </a:solidFill>
                <a:latin typeface="+mj-lt"/>
              </a:defRPr>
            </a:lvl5pPr>
          </a:lstStyle>
          <a:p>
            <a:pPr lvl="0"/>
            <a:r>
              <a:rPr lang="da-DK" dirty="0"/>
              <a:t>Klik for at tilføje navn</a:t>
            </a:r>
          </a:p>
        </p:txBody>
      </p:sp>
      <p:sp>
        <p:nvSpPr>
          <p:cNvPr id="13" name="Pladsholder til tekst 2">
            <a:extLst>
              <a:ext uri="{FF2B5EF4-FFF2-40B4-BE49-F238E27FC236}">
                <a16:creationId xmlns:a16="http://schemas.microsoft.com/office/drawing/2014/main" id="{4E6955F3-2DDC-45C2-8C74-B51A98159604}"/>
              </a:ext>
            </a:extLst>
          </p:cNvPr>
          <p:cNvSpPr>
            <a:spLocks noGrp="1"/>
          </p:cNvSpPr>
          <p:nvPr>
            <p:ph type="body" sz="quarter" idx="14" hasCustomPrompt="1"/>
          </p:nvPr>
        </p:nvSpPr>
        <p:spPr>
          <a:xfrm>
            <a:off x="539750" y="5868300"/>
            <a:ext cx="8332788" cy="180000"/>
          </a:xfrm>
        </p:spPr>
        <p:txBody>
          <a:bodyPr/>
          <a:lstStyle>
            <a:lvl1pPr marL="0" indent="0">
              <a:lnSpc>
                <a:spcPct val="120000"/>
              </a:lnSpc>
              <a:spcAft>
                <a:spcPts val="600"/>
              </a:spcAft>
              <a:buNone/>
              <a:defRPr sz="1000">
                <a:solidFill>
                  <a:schemeClr val="bg1"/>
                </a:solidFill>
                <a:latin typeface="+mj-lt"/>
              </a:defRPr>
            </a:lvl1pPr>
            <a:lvl2pPr marL="270000" indent="0">
              <a:buNone/>
              <a:defRPr sz="1000">
                <a:solidFill>
                  <a:schemeClr val="bg1"/>
                </a:solidFill>
                <a:latin typeface="+mj-lt"/>
              </a:defRPr>
            </a:lvl2pPr>
            <a:lvl3pPr marL="540000" indent="0">
              <a:buNone/>
              <a:defRPr sz="1000">
                <a:solidFill>
                  <a:schemeClr val="bg1"/>
                </a:solidFill>
                <a:latin typeface="+mj-lt"/>
              </a:defRPr>
            </a:lvl3pPr>
            <a:lvl4pPr>
              <a:buNone/>
              <a:defRPr sz="1000">
                <a:solidFill>
                  <a:schemeClr val="bg1"/>
                </a:solidFill>
                <a:latin typeface="+mj-lt"/>
              </a:defRPr>
            </a:lvl4pPr>
            <a:lvl5pPr>
              <a:buNone/>
              <a:defRPr sz="1000">
                <a:solidFill>
                  <a:schemeClr val="bg1"/>
                </a:solidFill>
                <a:latin typeface="+mj-lt"/>
              </a:defRPr>
            </a:lvl5pPr>
          </a:lstStyle>
          <a:p>
            <a:pPr lvl="0"/>
            <a:r>
              <a:rPr lang="da-DK" dirty="0"/>
              <a:t>Klik for at tilføje kilde</a:t>
            </a:r>
          </a:p>
        </p:txBody>
      </p:sp>
      <p:pic>
        <p:nvPicPr>
          <p:cNvPr id="14" name="Logo TF">
            <a:extLst>
              <a:ext uri="{FF2B5EF4-FFF2-40B4-BE49-F238E27FC236}">
                <a16:creationId xmlns:a16="http://schemas.microsoft.com/office/drawing/2014/main" id="{F86AAB45-3829-4D5E-A5DA-ADF01C76763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482661" y="6429600"/>
            <a:ext cx="1171177" cy="190800"/>
          </a:xfrm>
          <a:prstGeom prst="rect">
            <a:avLst/>
          </a:prstGeom>
        </p:spPr>
      </p:pic>
      <p:pic>
        <p:nvPicPr>
          <p:cNvPr id="15" name="Logo TG">
            <a:extLst>
              <a:ext uri="{FF2B5EF4-FFF2-40B4-BE49-F238E27FC236}">
                <a16:creationId xmlns:a16="http://schemas.microsoft.com/office/drawing/2014/main" id="{F6D13558-9CCB-49D4-8C23-B73C8F1B98A7}"/>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474251" y="6429600"/>
            <a:ext cx="1763537" cy="190799"/>
          </a:xfrm>
          <a:prstGeom prst="rect">
            <a:avLst/>
          </a:prstGeom>
        </p:spPr>
      </p:pic>
      <p:sp>
        <p:nvSpPr>
          <p:cNvPr id="9" name="Pladsholder til dato 8">
            <a:extLst>
              <a:ext uri="{FF2B5EF4-FFF2-40B4-BE49-F238E27FC236}">
                <a16:creationId xmlns:a16="http://schemas.microsoft.com/office/drawing/2014/main" id="{90333DE1-61F6-495E-9035-D03E852F650A}"/>
              </a:ext>
            </a:extLst>
          </p:cNvPr>
          <p:cNvSpPr>
            <a:spLocks noGrp="1"/>
          </p:cNvSpPr>
          <p:nvPr>
            <p:ph type="dt" sz="half" idx="10"/>
          </p:nvPr>
        </p:nvSpPr>
        <p:spPr/>
        <p:txBody>
          <a:bodyPr/>
          <a:lstStyle>
            <a:lvl1pPr>
              <a:defRPr>
                <a:solidFill>
                  <a:schemeClr val="bg1"/>
                </a:solidFill>
              </a:defRPr>
            </a:lvl1pPr>
          </a:lstStyle>
          <a:p>
            <a:fld id="{F5CF1D2C-6443-44A9-A906-01D1643C19FC}" type="datetime2">
              <a:rPr lang="da-DK" smtClean="0"/>
              <a:t>21. december 2023</a:t>
            </a:fld>
            <a:endParaRPr lang="da-DK" dirty="0"/>
          </a:p>
        </p:txBody>
      </p:sp>
      <p:sp>
        <p:nvSpPr>
          <p:cNvPr id="10" name="Pladsholder til sidefod 9">
            <a:extLst>
              <a:ext uri="{FF2B5EF4-FFF2-40B4-BE49-F238E27FC236}">
                <a16:creationId xmlns:a16="http://schemas.microsoft.com/office/drawing/2014/main" id="{A99B5542-5697-4F96-A13F-6DA7C42246F8}"/>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11" name="Pladsholder til slidenummer 10">
            <a:extLst>
              <a:ext uri="{FF2B5EF4-FFF2-40B4-BE49-F238E27FC236}">
                <a16:creationId xmlns:a16="http://schemas.microsoft.com/office/drawing/2014/main" id="{B6077D36-4ED4-4740-8D0E-060BA7AC3454}"/>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dirty="0"/>
          </a:p>
        </p:txBody>
      </p:sp>
      <p:pic>
        <p:nvPicPr>
          <p:cNvPr id="5" name="Grafik 4">
            <a:extLst>
              <a:ext uri="{FF2B5EF4-FFF2-40B4-BE49-F238E27FC236}">
                <a16:creationId xmlns:a16="http://schemas.microsoft.com/office/drawing/2014/main" id="{B6C085BD-28CD-48C6-B499-A064289D5803}"/>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7842" y="547842"/>
            <a:ext cx="1282996" cy="1073051"/>
          </a:xfrm>
          <a:prstGeom prst="rect">
            <a:avLst/>
          </a:prstGeom>
        </p:spPr>
      </p:pic>
    </p:spTree>
    <p:extLst>
      <p:ext uri="{BB962C8B-B14F-4D97-AF65-F5344CB8AC3E}">
        <p14:creationId xmlns:p14="http://schemas.microsoft.com/office/powerpoint/2010/main" val="1059373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T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rgbClr val="1E4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Titel 7">
            <a:extLst>
              <a:ext uri="{FF2B5EF4-FFF2-40B4-BE49-F238E27FC236}">
                <a16:creationId xmlns:a16="http://schemas.microsoft.com/office/drawing/2014/main" id="{021E947F-3062-476F-BAF4-88900B397F31}"/>
              </a:ext>
            </a:extLst>
          </p:cNvPr>
          <p:cNvSpPr>
            <a:spLocks noGrp="1"/>
          </p:cNvSpPr>
          <p:nvPr>
            <p:ph type="title" hasCustomPrompt="1"/>
          </p:nvPr>
        </p:nvSpPr>
        <p:spPr>
          <a:xfrm>
            <a:off x="539750" y="1767600"/>
            <a:ext cx="8332788" cy="2850120"/>
          </a:xfrm>
        </p:spPr>
        <p:txBody>
          <a:bodyPr/>
          <a:lstStyle>
            <a:lvl1pPr>
              <a:defRPr sz="6000">
                <a:solidFill>
                  <a:schemeClr val="bg1"/>
                </a:solidFill>
              </a:defRPr>
            </a:lvl1pPr>
          </a:lstStyle>
          <a:p>
            <a:r>
              <a:rPr lang="da-DK" dirty="0"/>
              <a:t>Klik for at tilføje en titel</a:t>
            </a:r>
          </a:p>
        </p:txBody>
      </p:sp>
      <p:sp>
        <p:nvSpPr>
          <p:cNvPr id="3" name="Pladsholder til tekst 2">
            <a:extLst>
              <a:ext uri="{FF2B5EF4-FFF2-40B4-BE49-F238E27FC236}">
                <a16:creationId xmlns:a16="http://schemas.microsoft.com/office/drawing/2014/main" id="{09D58249-48FB-42DE-B6D5-EE829BF95548}"/>
              </a:ext>
            </a:extLst>
          </p:cNvPr>
          <p:cNvSpPr>
            <a:spLocks noGrp="1"/>
          </p:cNvSpPr>
          <p:nvPr>
            <p:ph type="body" sz="quarter" idx="13" hasCustomPrompt="1"/>
          </p:nvPr>
        </p:nvSpPr>
        <p:spPr>
          <a:xfrm>
            <a:off x="539750" y="5662800"/>
            <a:ext cx="8332788" cy="180000"/>
          </a:xfrm>
        </p:spPr>
        <p:txBody>
          <a:bodyPr/>
          <a:lstStyle>
            <a:lvl1pPr marL="0" indent="0">
              <a:lnSpc>
                <a:spcPct val="120000"/>
              </a:lnSpc>
              <a:spcAft>
                <a:spcPts val="600"/>
              </a:spcAft>
              <a:buNone/>
              <a:defRPr sz="1000">
                <a:solidFill>
                  <a:schemeClr val="bg1"/>
                </a:solidFill>
                <a:latin typeface="+mj-lt"/>
              </a:defRPr>
            </a:lvl1pPr>
            <a:lvl2pPr marL="270000" indent="0">
              <a:buNone/>
              <a:defRPr sz="1000">
                <a:solidFill>
                  <a:schemeClr val="bg1"/>
                </a:solidFill>
                <a:latin typeface="+mj-lt"/>
              </a:defRPr>
            </a:lvl2pPr>
            <a:lvl3pPr marL="540000" indent="0">
              <a:buNone/>
              <a:defRPr sz="1000">
                <a:solidFill>
                  <a:schemeClr val="bg1"/>
                </a:solidFill>
                <a:latin typeface="+mj-lt"/>
              </a:defRPr>
            </a:lvl3pPr>
            <a:lvl4pPr>
              <a:buNone/>
              <a:defRPr sz="1000">
                <a:solidFill>
                  <a:schemeClr val="bg1"/>
                </a:solidFill>
                <a:latin typeface="+mj-lt"/>
              </a:defRPr>
            </a:lvl4pPr>
            <a:lvl5pPr>
              <a:buNone/>
              <a:defRPr sz="1000">
                <a:solidFill>
                  <a:schemeClr val="bg1"/>
                </a:solidFill>
                <a:latin typeface="+mj-lt"/>
              </a:defRPr>
            </a:lvl5pPr>
          </a:lstStyle>
          <a:p>
            <a:pPr lvl="0"/>
            <a:r>
              <a:rPr lang="da-DK" dirty="0"/>
              <a:t>Klik for at tilføje navn</a:t>
            </a:r>
          </a:p>
        </p:txBody>
      </p:sp>
      <p:sp>
        <p:nvSpPr>
          <p:cNvPr id="13" name="Pladsholder til tekst 2">
            <a:extLst>
              <a:ext uri="{FF2B5EF4-FFF2-40B4-BE49-F238E27FC236}">
                <a16:creationId xmlns:a16="http://schemas.microsoft.com/office/drawing/2014/main" id="{4E6955F3-2DDC-45C2-8C74-B51A98159604}"/>
              </a:ext>
            </a:extLst>
          </p:cNvPr>
          <p:cNvSpPr>
            <a:spLocks noGrp="1"/>
          </p:cNvSpPr>
          <p:nvPr>
            <p:ph type="body" sz="quarter" idx="14" hasCustomPrompt="1"/>
          </p:nvPr>
        </p:nvSpPr>
        <p:spPr>
          <a:xfrm>
            <a:off x="539750" y="5868300"/>
            <a:ext cx="8332788" cy="180000"/>
          </a:xfrm>
        </p:spPr>
        <p:txBody>
          <a:bodyPr/>
          <a:lstStyle>
            <a:lvl1pPr marL="0" indent="0">
              <a:lnSpc>
                <a:spcPct val="120000"/>
              </a:lnSpc>
              <a:spcAft>
                <a:spcPts val="600"/>
              </a:spcAft>
              <a:buNone/>
              <a:defRPr sz="1000">
                <a:solidFill>
                  <a:schemeClr val="bg1"/>
                </a:solidFill>
                <a:latin typeface="+mj-lt"/>
              </a:defRPr>
            </a:lvl1pPr>
            <a:lvl2pPr marL="270000" indent="0">
              <a:buNone/>
              <a:defRPr sz="1000">
                <a:solidFill>
                  <a:schemeClr val="bg1"/>
                </a:solidFill>
                <a:latin typeface="+mj-lt"/>
              </a:defRPr>
            </a:lvl2pPr>
            <a:lvl3pPr marL="540000" indent="0">
              <a:buNone/>
              <a:defRPr sz="1000">
                <a:solidFill>
                  <a:schemeClr val="bg1"/>
                </a:solidFill>
                <a:latin typeface="+mj-lt"/>
              </a:defRPr>
            </a:lvl3pPr>
            <a:lvl4pPr>
              <a:buNone/>
              <a:defRPr sz="1000">
                <a:solidFill>
                  <a:schemeClr val="bg1"/>
                </a:solidFill>
                <a:latin typeface="+mj-lt"/>
              </a:defRPr>
            </a:lvl4pPr>
            <a:lvl5pPr>
              <a:buNone/>
              <a:defRPr sz="1000">
                <a:solidFill>
                  <a:schemeClr val="bg1"/>
                </a:solidFill>
                <a:latin typeface="+mj-lt"/>
              </a:defRPr>
            </a:lvl5pPr>
          </a:lstStyle>
          <a:p>
            <a:pPr lvl="0"/>
            <a:r>
              <a:rPr lang="da-DK" dirty="0"/>
              <a:t>Klik for at tilføje kilde</a:t>
            </a:r>
          </a:p>
        </p:txBody>
      </p:sp>
      <p:pic>
        <p:nvPicPr>
          <p:cNvPr id="15" name="Logo TG">
            <a:extLst>
              <a:ext uri="{FF2B5EF4-FFF2-40B4-BE49-F238E27FC236}">
                <a16:creationId xmlns:a16="http://schemas.microsoft.com/office/drawing/2014/main" id="{F6D13558-9CCB-49D4-8C23-B73C8F1B98A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890301" y="6429600"/>
            <a:ext cx="1763537" cy="190799"/>
          </a:xfrm>
          <a:prstGeom prst="rect">
            <a:avLst/>
          </a:prstGeom>
        </p:spPr>
      </p:pic>
      <p:sp>
        <p:nvSpPr>
          <p:cNvPr id="9" name="Pladsholder til dato 8">
            <a:extLst>
              <a:ext uri="{FF2B5EF4-FFF2-40B4-BE49-F238E27FC236}">
                <a16:creationId xmlns:a16="http://schemas.microsoft.com/office/drawing/2014/main" id="{90333DE1-61F6-495E-9035-D03E852F650A}"/>
              </a:ext>
            </a:extLst>
          </p:cNvPr>
          <p:cNvSpPr>
            <a:spLocks noGrp="1"/>
          </p:cNvSpPr>
          <p:nvPr>
            <p:ph type="dt" sz="half" idx="10"/>
          </p:nvPr>
        </p:nvSpPr>
        <p:spPr/>
        <p:txBody>
          <a:bodyPr/>
          <a:lstStyle>
            <a:lvl1pPr>
              <a:defRPr>
                <a:solidFill>
                  <a:schemeClr val="bg1"/>
                </a:solidFill>
              </a:defRPr>
            </a:lvl1pPr>
          </a:lstStyle>
          <a:p>
            <a:fld id="{9DE4EA28-6BBD-4B54-BFF5-BC0CF5BBAAB3}" type="datetime2">
              <a:rPr lang="da-DK" smtClean="0"/>
              <a:t>21. december 2023</a:t>
            </a:fld>
            <a:endParaRPr lang="da-DK" dirty="0"/>
          </a:p>
        </p:txBody>
      </p:sp>
      <p:sp>
        <p:nvSpPr>
          <p:cNvPr id="10" name="Pladsholder til sidefod 9">
            <a:extLst>
              <a:ext uri="{FF2B5EF4-FFF2-40B4-BE49-F238E27FC236}">
                <a16:creationId xmlns:a16="http://schemas.microsoft.com/office/drawing/2014/main" id="{A99B5542-5697-4F96-A13F-6DA7C42246F8}"/>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11" name="Pladsholder til slidenummer 10">
            <a:extLst>
              <a:ext uri="{FF2B5EF4-FFF2-40B4-BE49-F238E27FC236}">
                <a16:creationId xmlns:a16="http://schemas.microsoft.com/office/drawing/2014/main" id="{B6077D36-4ED4-4740-8D0E-060BA7AC3454}"/>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dirty="0"/>
          </a:p>
        </p:txBody>
      </p:sp>
      <p:pic>
        <p:nvPicPr>
          <p:cNvPr id="12" name="Grafik 11">
            <a:extLst>
              <a:ext uri="{FF2B5EF4-FFF2-40B4-BE49-F238E27FC236}">
                <a16:creationId xmlns:a16="http://schemas.microsoft.com/office/drawing/2014/main" id="{DFC4806D-41F6-4E43-BCC3-6726617DC48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47842" y="547842"/>
            <a:ext cx="1282996" cy="1073051"/>
          </a:xfrm>
          <a:prstGeom prst="rect">
            <a:avLst/>
          </a:prstGeom>
        </p:spPr>
      </p:pic>
    </p:spTree>
    <p:extLst>
      <p:ext uri="{BB962C8B-B14F-4D97-AF65-F5344CB8AC3E}">
        <p14:creationId xmlns:p14="http://schemas.microsoft.com/office/powerpoint/2010/main" val="33758246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TF">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Titel 7">
            <a:extLst>
              <a:ext uri="{FF2B5EF4-FFF2-40B4-BE49-F238E27FC236}">
                <a16:creationId xmlns:a16="http://schemas.microsoft.com/office/drawing/2014/main" id="{021E947F-3062-476F-BAF4-88900B397F31}"/>
              </a:ext>
            </a:extLst>
          </p:cNvPr>
          <p:cNvSpPr>
            <a:spLocks noGrp="1"/>
          </p:cNvSpPr>
          <p:nvPr>
            <p:ph type="title" hasCustomPrompt="1"/>
          </p:nvPr>
        </p:nvSpPr>
        <p:spPr>
          <a:xfrm>
            <a:off x="539750" y="1767600"/>
            <a:ext cx="8332788" cy="2850120"/>
          </a:xfrm>
        </p:spPr>
        <p:txBody>
          <a:bodyPr/>
          <a:lstStyle>
            <a:lvl1pPr>
              <a:defRPr sz="6000">
                <a:solidFill>
                  <a:schemeClr val="bg1"/>
                </a:solidFill>
              </a:defRPr>
            </a:lvl1pPr>
          </a:lstStyle>
          <a:p>
            <a:r>
              <a:rPr lang="da-DK" dirty="0"/>
              <a:t>Klik for at tilføje en titel</a:t>
            </a:r>
          </a:p>
        </p:txBody>
      </p:sp>
      <p:sp>
        <p:nvSpPr>
          <p:cNvPr id="3" name="Pladsholder til tekst 2">
            <a:extLst>
              <a:ext uri="{FF2B5EF4-FFF2-40B4-BE49-F238E27FC236}">
                <a16:creationId xmlns:a16="http://schemas.microsoft.com/office/drawing/2014/main" id="{09D58249-48FB-42DE-B6D5-EE829BF95548}"/>
              </a:ext>
            </a:extLst>
          </p:cNvPr>
          <p:cNvSpPr>
            <a:spLocks noGrp="1"/>
          </p:cNvSpPr>
          <p:nvPr>
            <p:ph type="body" sz="quarter" idx="13" hasCustomPrompt="1"/>
          </p:nvPr>
        </p:nvSpPr>
        <p:spPr>
          <a:xfrm>
            <a:off x="539750" y="5662800"/>
            <a:ext cx="8332788" cy="180000"/>
          </a:xfrm>
        </p:spPr>
        <p:txBody>
          <a:bodyPr/>
          <a:lstStyle>
            <a:lvl1pPr marL="0" indent="0">
              <a:lnSpc>
                <a:spcPct val="120000"/>
              </a:lnSpc>
              <a:spcAft>
                <a:spcPts val="600"/>
              </a:spcAft>
              <a:buNone/>
              <a:defRPr sz="1000">
                <a:solidFill>
                  <a:schemeClr val="bg1"/>
                </a:solidFill>
                <a:latin typeface="+mj-lt"/>
              </a:defRPr>
            </a:lvl1pPr>
            <a:lvl2pPr marL="270000" indent="0">
              <a:buNone/>
              <a:defRPr sz="1000">
                <a:solidFill>
                  <a:schemeClr val="bg1"/>
                </a:solidFill>
                <a:latin typeface="+mj-lt"/>
              </a:defRPr>
            </a:lvl2pPr>
            <a:lvl3pPr marL="540000" indent="0">
              <a:buNone/>
              <a:defRPr sz="1000">
                <a:solidFill>
                  <a:schemeClr val="bg1"/>
                </a:solidFill>
                <a:latin typeface="+mj-lt"/>
              </a:defRPr>
            </a:lvl3pPr>
            <a:lvl4pPr>
              <a:buNone/>
              <a:defRPr sz="1000">
                <a:solidFill>
                  <a:schemeClr val="bg1"/>
                </a:solidFill>
                <a:latin typeface="+mj-lt"/>
              </a:defRPr>
            </a:lvl4pPr>
            <a:lvl5pPr>
              <a:buNone/>
              <a:defRPr sz="1000">
                <a:solidFill>
                  <a:schemeClr val="bg1"/>
                </a:solidFill>
                <a:latin typeface="+mj-lt"/>
              </a:defRPr>
            </a:lvl5pPr>
          </a:lstStyle>
          <a:p>
            <a:pPr lvl="0"/>
            <a:r>
              <a:rPr lang="da-DK" dirty="0"/>
              <a:t>Klik for at tilføje navn</a:t>
            </a:r>
          </a:p>
        </p:txBody>
      </p:sp>
      <p:sp>
        <p:nvSpPr>
          <p:cNvPr id="13" name="Pladsholder til tekst 2">
            <a:extLst>
              <a:ext uri="{FF2B5EF4-FFF2-40B4-BE49-F238E27FC236}">
                <a16:creationId xmlns:a16="http://schemas.microsoft.com/office/drawing/2014/main" id="{4E6955F3-2DDC-45C2-8C74-B51A98159604}"/>
              </a:ext>
            </a:extLst>
          </p:cNvPr>
          <p:cNvSpPr>
            <a:spLocks noGrp="1"/>
          </p:cNvSpPr>
          <p:nvPr>
            <p:ph type="body" sz="quarter" idx="14" hasCustomPrompt="1"/>
          </p:nvPr>
        </p:nvSpPr>
        <p:spPr>
          <a:xfrm>
            <a:off x="539750" y="5868300"/>
            <a:ext cx="8332788" cy="180000"/>
          </a:xfrm>
        </p:spPr>
        <p:txBody>
          <a:bodyPr/>
          <a:lstStyle>
            <a:lvl1pPr marL="0" indent="0">
              <a:lnSpc>
                <a:spcPct val="120000"/>
              </a:lnSpc>
              <a:spcAft>
                <a:spcPts val="600"/>
              </a:spcAft>
              <a:buNone/>
              <a:defRPr sz="1000">
                <a:solidFill>
                  <a:schemeClr val="bg1"/>
                </a:solidFill>
                <a:latin typeface="+mj-lt"/>
              </a:defRPr>
            </a:lvl1pPr>
            <a:lvl2pPr marL="270000" indent="0">
              <a:buNone/>
              <a:defRPr sz="1000">
                <a:solidFill>
                  <a:schemeClr val="bg1"/>
                </a:solidFill>
                <a:latin typeface="+mj-lt"/>
              </a:defRPr>
            </a:lvl2pPr>
            <a:lvl3pPr marL="540000" indent="0">
              <a:buNone/>
              <a:defRPr sz="1000">
                <a:solidFill>
                  <a:schemeClr val="bg1"/>
                </a:solidFill>
                <a:latin typeface="+mj-lt"/>
              </a:defRPr>
            </a:lvl3pPr>
            <a:lvl4pPr>
              <a:buNone/>
              <a:defRPr sz="1000">
                <a:solidFill>
                  <a:schemeClr val="bg1"/>
                </a:solidFill>
                <a:latin typeface="+mj-lt"/>
              </a:defRPr>
            </a:lvl4pPr>
            <a:lvl5pPr>
              <a:buNone/>
              <a:defRPr sz="1000">
                <a:solidFill>
                  <a:schemeClr val="bg1"/>
                </a:solidFill>
                <a:latin typeface="+mj-lt"/>
              </a:defRPr>
            </a:lvl5pPr>
          </a:lstStyle>
          <a:p>
            <a:pPr lvl="0"/>
            <a:r>
              <a:rPr lang="da-DK" dirty="0"/>
              <a:t>Klik for at tilføje kilde</a:t>
            </a:r>
          </a:p>
        </p:txBody>
      </p:sp>
      <p:pic>
        <p:nvPicPr>
          <p:cNvPr id="14" name="Logo TF">
            <a:extLst>
              <a:ext uri="{FF2B5EF4-FFF2-40B4-BE49-F238E27FC236}">
                <a16:creationId xmlns:a16="http://schemas.microsoft.com/office/drawing/2014/main" id="{F86AAB45-3829-4D5E-A5DA-ADF01C76763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482661" y="6429600"/>
            <a:ext cx="1171177" cy="190800"/>
          </a:xfrm>
          <a:prstGeom prst="rect">
            <a:avLst/>
          </a:prstGeom>
        </p:spPr>
      </p:pic>
      <p:sp>
        <p:nvSpPr>
          <p:cNvPr id="9" name="Pladsholder til dato 8">
            <a:extLst>
              <a:ext uri="{FF2B5EF4-FFF2-40B4-BE49-F238E27FC236}">
                <a16:creationId xmlns:a16="http://schemas.microsoft.com/office/drawing/2014/main" id="{90333DE1-61F6-495E-9035-D03E852F650A}"/>
              </a:ext>
            </a:extLst>
          </p:cNvPr>
          <p:cNvSpPr>
            <a:spLocks noGrp="1"/>
          </p:cNvSpPr>
          <p:nvPr>
            <p:ph type="dt" sz="half" idx="10"/>
          </p:nvPr>
        </p:nvSpPr>
        <p:spPr/>
        <p:txBody>
          <a:bodyPr/>
          <a:lstStyle>
            <a:lvl1pPr>
              <a:defRPr>
                <a:solidFill>
                  <a:schemeClr val="bg1"/>
                </a:solidFill>
              </a:defRPr>
            </a:lvl1pPr>
          </a:lstStyle>
          <a:p>
            <a:fld id="{68934E7E-40D1-486E-B1C3-97992FF72EE9}" type="datetime2">
              <a:rPr lang="da-DK" smtClean="0"/>
              <a:t>21. december 2023</a:t>
            </a:fld>
            <a:endParaRPr lang="da-DK" dirty="0"/>
          </a:p>
        </p:txBody>
      </p:sp>
      <p:sp>
        <p:nvSpPr>
          <p:cNvPr id="10" name="Pladsholder til sidefod 9">
            <a:extLst>
              <a:ext uri="{FF2B5EF4-FFF2-40B4-BE49-F238E27FC236}">
                <a16:creationId xmlns:a16="http://schemas.microsoft.com/office/drawing/2014/main" id="{A99B5542-5697-4F96-A13F-6DA7C42246F8}"/>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11" name="Pladsholder til slidenummer 10">
            <a:extLst>
              <a:ext uri="{FF2B5EF4-FFF2-40B4-BE49-F238E27FC236}">
                <a16:creationId xmlns:a16="http://schemas.microsoft.com/office/drawing/2014/main" id="{B6077D36-4ED4-4740-8D0E-060BA7AC3454}"/>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dirty="0"/>
          </a:p>
        </p:txBody>
      </p:sp>
      <p:pic>
        <p:nvPicPr>
          <p:cNvPr id="12" name="Grafik 11">
            <a:extLst>
              <a:ext uri="{FF2B5EF4-FFF2-40B4-BE49-F238E27FC236}">
                <a16:creationId xmlns:a16="http://schemas.microsoft.com/office/drawing/2014/main" id="{33035970-C404-4911-B34E-7179FA1C8F3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47842" y="547842"/>
            <a:ext cx="1282996" cy="1073051"/>
          </a:xfrm>
          <a:prstGeom prst="rect">
            <a:avLst/>
          </a:prstGeom>
        </p:spPr>
      </p:pic>
    </p:spTree>
    <p:extLst>
      <p:ext uri="{BB962C8B-B14F-4D97-AF65-F5344CB8AC3E}">
        <p14:creationId xmlns:p14="http://schemas.microsoft.com/office/powerpoint/2010/main" val="41894834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Kun titel TGT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da-DK" dirty="0"/>
          </a:p>
        </p:txBody>
      </p:sp>
      <p:sp>
        <p:nvSpPr>
          <p:cNvPr id="6" name="Pladsholder til dato 5">
            <a:extLst>
              <a:ext uri="{FF2B5EF4-FFF2-40B4-BE49-F238E27FC236}">
                <a16:creationId xmlns:a16="http://schemas.microsoft.com/office/drawing/2014/main" id="{B6A1D588-7CA1-4EE0-BE30-7A023BC3D13C}"/>
              </a:ext>
            </a:extLst>
          </p:cNvPr>
          <p:cNvSpPr>
            <a:spLocks noGrp="1"/>
          </p:cNvSpPr>
          <p:nvPr>
            <p:ph type="dt" sz="half" idx="10"/>
          </p:nvPr>
        </p:nvSpPr>
        <p:spPr/>
        <p:txBody>
          <a:bodyPr/>
          <a:lstStyle/>
          <a:p>
            <a:fld id="{C3C2CC0D-45CF-484B-8A91-BDD08015137D}" type="datetime2">
              <a:rPr lang="da-DK" smtClean="0"/>
              <a:t>21. december 2023</a:t>
            </a:fld>
            <a:endParaRPr lang="da-DK" dirty="0"/>
          </a:p>
        </p:txBody>
      </p:sp>
      <p:sp>
        <p:nvSpPr>
          <p:cNvPr id="7" name="Pladsholder til sidefod 6">
            <a:extLst>
              <a:ext uri="{FF2B5EF4-FFF2-40B4-BE49-F238E27FC236}">
                <a16:creationId xmlns:a16="http://schemas.microsoft.com/office/drawing/2014/main" id="{ED91CD3A-8DE6-45C3-8FEA-3BD90FA6E341}"/>
              </a:ext>
            </a:extLst>
          </p:cNvPr>
          <p:cNvSpPr>
            <a:spLocks noGrp="1"/>
          </p:cNvSpPr>
          <p:nvPr>
            <p:ph type="ftr" sz="quarter" idx="11"/>
          </p:nvPr>
        </p:nvSpPr>
        <p:spPr/>
        <p:txBody>
          <a:bodyPr/>
          <a:lstStyle/>
          <a:p>
            <a:endParaRPr lang="da-DK" dirty="0"/>
          </a:p>
        </p:txBody>
      </p:sp>
      <p:sp>
        <p:nvSpPr>
          <p:cNvPr id="8" name="Pladsholder til slidenummer 7">
            <a:extLst>
              <a:ext uri="{FF2B5EF4-FFF2-40B4-BE49-F238E27FC236}">
                <a16:creationId xmlns:a16="http://schemas.microsoft.com/office/drawing/2014/main" id="{B8EA7980-2BF8-414C-A6DB-F1C41BE099E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pic>
        <p:nvPicPr>
          <p:cNvPr id="9" name="Logo TF">
            <a:extLst>
              <a:ext uri="{FF2B5EF4-FFF2-40B4-BE49-F238E27FC236}">
                <a16:creationId xmlns:a16="http://schemas.microsoft.com/office/drawing/2014/main" id="{ED7721C7-10E0-463D-A8EB-1DA66E73FE0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pic>
        <p:nvPicPr>
          <p:cNvPr id="10" name="Logo TG">
            <a:extLst>
              <a:ext uri="{FF2B5EF4-FFF2-40B4-BE49-F238E27FC236}">
                <a16:creationId xmlns:a16="http://schemas.microsoft.com/office/drawing/2014/main" id="{E12EA2CB-3A46-4633-AB00-7BDD44B61A6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74251" y="6429600"/>
            <a:ext cx="1763537" cy="190800"/>
          </a:xfrm>
          <a:prstGeom prst="rect">
            <a:avLst/>
          </a:prstGeom>
        </p:spPr>
      </p:pic>
    </p:spTree>
    <p:extLst>
      <p:ext uri="{BB962C8B-B14F-4D97-AF65-F5344CB8AC3E}">
        <p14:creationId xmlns:p14="http://schemas.microsoft.com/office/powerpoint/2010/main" val="3450888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Kun titel T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E4EA0"/>
                </a:solidFill>
              </a:defRPr>
            </a:lvl1pPr>
          </a:lstStyle>
          <a:p>
            <a:r>
              <a:rPr lang="da-DK"/>
              <a:t>Klik for at redigere titeltypografien i masteren</a:t>
            </a:r>
            <a:endParaRPr lang="da-DK" dirty="0"/>
          </a:p>
        </p:txBody>
      </p:sp>
      <p:sp>
        <p:nvSpPr>
          <p:cNvPr id="6" name="Pladsholder til dato 5">
            <a:extLst>
              <a:ext uri="{FF2B5EF4-FFF2-40B4-BE49-F238E27FC236}">
                <a16:creationId xmlns:a16="http://schemas.microsoft.com/office/drawing/2014/main" id="{B6A1D588-7CA1-4EE0-BE30-7A023BC3D13C}"/>
              </a:ext>
            </a:extLst>
          </p:cNvPr>
          <p:cNvSpPr>
            <a:spLocks noGrp="1"/>
          </p:cNvSpPr>
          <p:nvPr>
            <p:ph type="dt" sz="half" idx="10"/>
          </p:nvPr>
        </p:nvSpPr>
        <p:spPr/>
        <p:txBody>
          <a:bodyPr/>
          <a:lstStyle>
            <a:lvl1pPr>
              <a:defRPr>
                <a:solidFill>
                  <a:srgbClr val="1E4EA0"/>
                </a:solidFill>
              </a:defRPr>
            </a:lvl1pPr>
          </a:lstStyle>
          <a:p>
            <a:fld id="{50A863B9-2DCD-473B-901D-802BB7B518E0}" type="datetime2">
              <a:rPr lang="da-DK" smtClean="0"/>
              <a:t>21. december 2023</a:t>
            </a:fld>
            <a:endParaRPr lang="da-DK" dirty="0"/>
          </a:p>
        </p:txBody>
      </p:sp>
      <p:sp>
        <p:nvSpPr>
          <p:cNvPr id="7" name="Pladsholder til sidefod 6">
            <a:extLst>
              <a:ext uri="{FF2B5EF4-FFF2-40B4-BE49-F238E27FC236}">
                <a16:creationId xmlns:a16="http://schemas.microsoft.com/office/drawing/2014/main" id="{ED91CD3A-8DE6-45C3-8FEA-3BD90FA6E341}"/>
              </a:ext>
            </a:extLst>
          </p:cNvPr>
          <p:cNvSpPr>
            <a:spLocks noGrp="1"/>
          </p:cNvSpPr>
          <p:nvPr>
            <p:ph type="ftr" sz="quarter" idx="11"/>
          </p:nvPr>
        </p:nvSpPr>
        <p:spPr/>
        <p:txBody>
          <a:bodyPr/>
          <a:lstStyle>
            <a:lvl1pPr>
              <a:defRPr>
                <a:solidFill>
                  <a:srgbClr val="1E4EA0"/>
                </a:solidFill>
              </a:defRPr>
            </a:lvl1pPr>
          </a:lstStyle>
          <a:p>
            <a:endParaRPr lang="da-DK" dirty="0"/>
          </a:p>
        </p:txBody>
      </p:sp>
      <p:sp>
        <p:nvSpPr>
          <p:cNvPr id="8" name="Pladsholder til slidenummer 7">
            <a:extLst>
              <a:ext uri="{FF2B5EF4-FFF2-40B4-BE49-F238E27FC236}">
                <a16:creationId xmlns:a16="http://schemas.microsoft.com/office/drawing/2014/main" id="{B8EA7980-2BF8-414C-A6DB-F1C41BE099E3}"/>
              </a:ext>
            </a:extLst>
          </p:cNvPr>
          <p:cNvSpPr>
            <a:spLocks noGrp="1"/>
          </p:cNvSpPr>
          <p:nvPr>
            <p:ph type="sldNum" sz="quarter" idx="12"/>
          </p:nvPr>
        </p:nvSpPr>
        <p:spPr/>
        <p:txBody>
          <a:bodyPr/>
          <a:lstStyle>
            <a:lvl1pPr>
              <a:defRPr>
                <a:solidFill>
                  <a:srgbClr val="1E4EA0"/>
                </a:solidFill>
              </a:defRPr>
            </a:lvl1pPr>
          </a:lstStyle>
          <a:p>
            <a:fld id="{24C8C45C-947F-4981-8B3F-4F32E973C901}" type="slidenum">
              <a:rPr lang="da-DK" smtClean="0"/>
              <a:pPr/>
              <a:t>‹nr.›</a:t>
            </a:fld>
            <a:endParaRPr lang="da-DK" dirty="0"/>
          </a:p>
        </p:txBody>
      </p:sp>
      <p:pic>
        <p:nvPicPr>
          <p:cNvPr id="10" name="Logo TG">
            <a:extLst>
              <a:ext uri="{FF2B5EF4-FFF2-40B4-BE49-F238E27FC236}">
                <a16:creationId xmlns:a16="http://schemas.microsoft.com/office/drawing/2014/main" id="{E12EA2CB-3A46-4633-AB00-7BDD44B61A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90302" y="6429600"/>
            <a:ext cx="1763537" cy="190800"/>
          </a:xfrm>
          <a:prstGeom prst="rect">
            <a:avLst/>
          </a:prstGeom>
        </p:spPr>
      </p:pic>
    </p:spTree>
    <p:extLst>
      <p:ext uri="{BB962C8B-B14F-4D97-AF65-F5344CB8AC3E}">
        <p14:creationId xmlns:p14="http://schemas.microsoft.com/office/powerpoint/2010/main" val="40295589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Kun titel T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da-DK" dirty="0"/>
          </a:p>
        </p:txBody>
      </p:sp>
      <p:sp>
        <p:nvSpPr>
          <p:cNvPr id="6" name="Pladsholder til dato 5">
            <a:extLst>
              <a:ext uri="{FF2B5EF4-FFF2-40B4-BE49-F238E27FC236}">
                <a16:creationId xmlns:a16="http://schemas.microsoft.com/office/drawing/2014/main" id="{B6A1D588-7CA1-4EE0-BE30-7A023BC3D13C}"/>
              </a:ext>
            </a:extLst>
          </p:cNvPr>
          <p:cNvSpPr>
            <a:spLocks noGrp="1"/>
          </p:cNvSpPr>
          <p:nvPr>
            <p:ph type="dt" sz="half" idx="10"/>
          </p:nvPr>
        </p:nvSpPr>
        <p:spPr/>
        <p:txBody>
          <a:bodyPr/>
          <a:lstStyle/>
          <a:p>
            <a:fld id="{EABBE35B-389B-4CAB-8DB4-4FF199D812D3}" type="datetime2">
              <a:rPr lang="da-DK" smtClean="0"/>
              <a:t>21. december 2023</a:t>
            </a:fld>
            <a:endParaRPr lang="da-DK" dirty="0"/>
          </a:p>
        </p:txBody>
      </p:sp>
      <p:sp>
        <p:nvSpPr>
          <p:cNvPr id="7" name="Pladsholder til sidefod 6">
            <a:extLst>
              <a:ext uri="{FF2B5EF4-FFF2-40B4-BE49-F238E27FC236}">
                <a16:creationId xmlns:a16="http://schemas.microsoft.com/office/drawing/2014/main" id="{ED91CD3A-8DE6-45C3-8FEA-3BD90FA6E341}"/>
              </a:ext>
            </a:extLst>
          </p:cNvPr>
          <p:cNvSpPr>
            <a:spLocks noGrp="1"/>
          </p:cNvSpPr>
          <p:nvPr>
            <p:ph type="ftr" sz="quarter" idx="11"/>
          </p:nvPr>
        </p:nvSpPr>
        <p:spPr/>
        <p:txBody>
          <a:bodyPr/>
          <a:lstStyle/>
          <a:p>
            <a:endParaRPr lang="da-DK" dirty="0"/>
          </a:p>
        </p:txBody>
      </p:sp>
      <p:sp>
        <p:nvSpPr>
          <p:cNvPr id="8" name="Pladsholder til slidenummer 7">
            <a:extLst>
              <a:ext uri="{FF2B5EF4-FFF2-40B4-BE49-F238E27FC236}">
                <a16:creationId xmlns:a16="http://schemas.microsoft.com/office/drawing/2014/main" id="{B8EA7980-2BF8-414C-A6DB-F1C41BE099E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pic>
        <p:nvPicPr>
          <p:cNvPr id="9" name="Logo TF">
            <a:extLst>
              <a:ext uri="{FF2B5EF4-FFF2-40B4-BE49-F238E27FC236}">
                <a16:creationId xmlns:a16="http://schemas.microsoft.com/office/drawing/2014/main" id="{ED7721C7-10E0-463D-A8EB-1DA66E73FE0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spTree>
    <p:extLst>
      <p:ext uri="{BB962C8B-B14F-4D97-AF65-F5344CB8AC3E}">
        <p14:creationId xmlns:p14="http://schemas.microsoft.com/office/powerpoint/2010/main" val="1085328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TGTF">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FDE2ED51-90E7-464F-82A0-96D9FBF15EEE}"/>
              </a:ext>
            </a:extLst>
          </p:cNvPr>
          <p:cNvSpPr>
            <a:spLocks noGrp="1"/>
          </p:cNvSpPr>
          <p:nvPr>
            <p:ph type="dt" sz="half" idx="10"/>
          </p:nvPr>
        </p:nvSpPr>
        <p:spPr/>
        <p:txBody>
          <a:bodyPr/>
          <a:lstStyle/>
          <a:p>
            <a:fld id="{BC3993D8-44E5-4F24-A192-143520E2A7EE}" type="datetime2">
              <a:rPr lang="da-DK" smtClean="0"/>
              <a:t>21. december 2023</a:t>
            </a:fld>
            <a:endParaRPr lang="da-DK" dirty="0"/>
          </a:p>
        </p:txBody>
      </p:sp>
      <p:sp>
        <p:nvSpPr>
          <p:cNvPr id="6" name="Pladsholder til sidefod 5">
            <a:extLst>
              <a:ext uri="{FF2B5EF4-FFF2-40B4-BE49-F238E27FC236}">
                <a16:creationId xmlns:a16="http://schemas.microsoft.com/office/drawing/2014/main" id="{D535E80C-4229-495B-8B41-3888E392B204}"/>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838BA6E1-1743-480C-AF19-79D0BDDE40EA}"/>
              </a:ext>
            </a:extLst>
          </p:cNvPr>
          <p:cNvSpPr>
            <a:spLocks noGrp="1"/>
          </p:cNvSpPr>
          <p:nvPr>
            <p:ph type="sldNum" sz="quarter" idx="12"/>
          </p:nvPr>
        </p:nvSpPr>
        <p:spPr/>
        <p:txBody>
          <a:bodyPr/>
          <a:lstStyle/>
          <a:p>
            <a:fld id="{24C8C45C-947F-4981-8B3F-4F32E973C901}" type="slidenum">
              <a:rPr lang="da-DK" smtClean="0"/>
              <a:pPr/>
              <a:t>‹nr.›</a:t>
            </a:fld>
            <a:endParaRPr lang="da-DK" dirty="0"/>
          </a:p>
        </p:txBody>
      </p:sp>
      <p:pic>
        <p:nvPicPr>
          <p:cNvPr id="8" name="Logo TF">
            <a:extLst>
              <a:ext uri="{FF2B5EF4-FFF2-40B4-BE49-F238E27FC236}">
                <a16:creationId xmlns:a16="http://schemas.microsoft.com/office/drawing/2014/main" id="{BB739F91-E36F-4008-A44F-B5CF5D79BBA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pic>
        <p:nvPicPr>
          <p:cNvPr id="9" name="Logo TG">
            <a:extLst>
              <a:ext uri="{FF2B5EF4-FFF2-40B4-BE49-F238E27FC236}">
                <a16:creationId xmlns:a16="http://schemas.microsoft.com/office/drawing/2014/main" id="{2DDD2E41-6E88-40C1-A66C-92621019573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74251" y="6429600"/>
            <a:ext cx="1763537" cy="190800"/>
          </a:xfrm>
          <a:prstGeom prst="rect">
            <a:avLst/>
          </a:prstGeom>
        </p:spPr>
      </p:pic>
    </p:spTree>
    <p:extLst>
      <p:ext uri="{BB962C8B-B14F-4D97-AF65-F5344CB8AC3E}">
        <p14:creationId xmlns:p14="http://schemas.microsoft.com/office/powerpoint/2010/main" val="2843948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om TG">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FDE2ED51-90E7-464F-82A0-96D9FBF15EEE}"/>
              </a:ext>
            </a:extLst>
          </p:cNvPr>
          <p:cNvSpPr>
            <a:spLocks noGrp="1"/>
          </p:cNvSpPr>
          <p:nvPr>
            <p:ph type="dt" sz="half" idx="10"/>
          </p:nvPr>
        </p:nvSpPr>
        <p:spPr/>
        <p:txBody>
          <a:bodyPr/>
          <a:lstStyle>
            <a:lvl1pPr>
              <a:defRPr>
                <a:solidFill>
                  <a:srgbClr val="1E4EA0"/>
                </a:solidFill>
              </a:defRPr>
            </a:lvl1pPr>
          </a:lstStyle>
          <a:p>
            <a:fld id="{C8430857-F647-40BF-B103-15C684CC3E42}" type="datetime2">
              <a:rPr lang="da-DK" smtClean="0"/>
              <a:t>21. december 2023</a:t>
            </a:fld>
            <a:endParaRPr lang="da-DK" dirty="0"/>
          </a:p>
        </p:txBody>
      </p:sp>
      <p:sp>
        <p:nvSpPr>
          <p:cNvPr id="6" name="Pladsholder til sidefod 5">
            <a:extLst>
              <a:ext uri="{FF2B5EF4-FFF2-40B4-BE49-F238E27FC236}">
                <a16:creationId xmlns:a16="http://schemas.microsoft.com/office/drawing/2014/main" id="{D535E80C-4229-495B-8B41-3888E392B204}"/>
              </a:ext>
            </a:extLst>
          </p:cNvPr>
          <p:cNvSpPr>
            <a:spLocks noGrp="1"/>
          </p:cNvSpPr>
          <p:nvPr>
            <p:ph type="ftr" sz="quarter" idx="11"/>
          </p:nvPr>
        </p:nvSpPr>
        <p:spPr/>
        <p:txBody>
          <a:bodyPr/>
          <a:lstStyle>
            <a:lvl1pPr>
              <a:defRPr>
                <a:solidFill>
                  <a:srgbClr val="1E4EA0"/>
                </a:solidFill>
              </a:defRPr>
            </a:lvl1pPr>
          </a:lstStyle>
          <a:p>
            <a:endParaRPr lang="da-DK" dirty="0"/>
          </a:p>
        </p:txBody>
      </p:sp>
      <p:sp>
        <p:nvSpPr>
          <p:cNvPr id="7" name="Pladsholder til slidenummer 6">
            <a:extLst>
              <a:ext uri="{FF2B5EF4-FFF2-40B4-BE49-F238E27FC236}">
                <a16:creationId xmlns:a16="http://schemas.microsoft.com/office/drawing/2014/main" id="{838BA6E1-1743-480C-AF19-79D0BDDE40EA}"/>
              </a:ext>
            </a:extLst>
          </p:cNvPr>
          <p:cNvSpPr>
            <a:spLocks noGrp="1"/>
          </p:cNvSpPr>
          <p:nvPr>
            <p:ph type="sldNum" sz="quarter" idx="12"/>
          </p:nvPr>
        </p:nvSpPr>
        <p:spPr/>
        <p:txBody>
          <a:bodyPr/>
          <a:lstStyle>
            <a:lvl1pPr>
              <a:defRPr>
                <a:solidFill>
                  <a:srgbClr val="1E4EA0"/>
                </a:solidFill>
              </a:defRPr>
            </a:lvl1pPr>
          </a:lstStyle>
          <a:p>
            <a:fld id="{24C8C45C-947F-4981-8B3F-4F32E973C901}" type="slidenum">
              <a:rPr lang="da-DK" smtClean="0"/>
              <a:pPr/>
              <a:t>‹nr.›</a:t>
            </a:fld>
            <a:endParaRPr lang="da-DK" dirty="0"/>
          </a:p>
        </p:txBody>
      </p:sp>
      <p:pic>
        <p:nvPicPr>
          <p:cNvPr id="9" name="Logo TG">
            <a:extLst>
              <a:ext uri="{FF2B5EF4-FFF2-40B4-BE49-F238E27FC236}">
                <a16:creationId xmlns:a16="http://schemas.microsoft.com/office/drawing/2014/main" id="{2DDD2E41-6E88-40C1-A66C-92621019573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90302" y="6429600"/>
            <a:ext cx="1763537" cy="190800"/>
          </a:xfrm>
          <a:prstGeom prst="rect">
            <a:avLst/>
          </a:prstGeom>
        </p:spPr>
      </p:pic>
    </p:spTree>
    <p:extLst>
      <p:ext uri="{BB962C8B-B14F-4D97-AF65-F5344CB8AC3E}">
        <p14:creationId xmlns:p14="http://schemas.microsoft.com/office/powerpoint/2010/main" val="29984056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TF">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FDE2ED51-90E7-464F-82A0-96D9FBF15EEE}"/>
              </a:ext>
            </a:extLst>
          </p:cNvPr>
          <p:cNvSpPr>
            <a:spLocks noGrp="1"/>
          </p:cNvSpPr>
          <p:nvPr>
            <p:ph type="dt" sz="half" idx="10"/>
          </p:nvPr>
        </p:nvSpPr>
        <p:spPr/>
        <p:txBody>
          <a:bodyPr/>
          <a:lstStyle/>
          <a:p>
            <a:fld id="{2B95D376-3EF4-4208-8A70-E852CD6C6D06}" type="datetime2">
              <a:rPr lang="da-DK" smtClean="0"/>
              <a:t>21. december 2023</a:t>
            </a:fld>
            <a:endParaRPr lang="da-DK" dirty="0"/>
          </a:p>
        </p:txBody>
      </p:sp>
      <p:sp>
        <p:nvSpPr>
          <p:cNvPr id="6" name="Pladsholder til sidefod 5">
            <a:extLst>
              <a:ext uri="{FF2B5EF4-FFF2-40B4-BE49-F238E27FC236}">
                <a16:creationId xmlns:a16="http://schemas.microsoft.com/office/drawing/2014/main" id="{D535E80C-4229-495B-8B41-3888E392B204}"/>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838BA6E1-1743-480C-AF19-79D0BDDE40EA}"/>
              </a:ext>
            </a:extLst>
          </p:cNvPr>
          <p:cNvSpPr>
            <a:spLocks noGrp="1"/>
          </p:cNvSpPr>
          <p:nvPr>
            <p:ph type="sldNum" sz="quarter" idx="12"/>
          </p:nvPr>
        </p:nvSpPr>
        <p:spPr/>
        <p:txBody>
          <a:bodyPr/>
          <a:lstStyle/>
          <a:p>
            <a:fld id="{24C8C45C-947F-4981-8B3F-4F32E973C901}" type="slidenum">
              <a:rPr lang="da-DK" smtClean="0"/>
              <a:pPr/>
              <a:t>‹nr.›</a:t>
            </a:fld>
            <a:endParaRPr lang="da-DK" dirty="0"/>
          </a:p>
        </p:txBody>
      </p:sp>
      <p:pic>
        <p:nvPicPr>
          <p:cNvPr id="8" name="Logo TF">
            <a:extLst>
              <a:ext uri="{FF2B5EF4-FFF2-40B4-BE49-F238E27FC236}">
                <a16:creationId xmlns:a16="http://schemas.microsoft.com/office/drawing/2014/main" id="{BB739F91-E36F-4008-A44F-B5CF5D79BBA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spTree>
    <p:extLst>
      <p:ext uri="{BB962C8B-B14F-4D97-AF65-F5344CB8AC3E}">
        <p14:creationId xmlns:p14="http://schemas.microsoft.com/office/powerpoint/2010/main" val="2352437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med billede TGTF">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CEC758F7-0B22-48C5-BC56-9EA18D0743F0}"/>
              </a:ext>
            </a:extLst>
          </p:cNvPr>
          <p:cNvSpPr/>
          <p:nvPr userDrawn="1"/>
        </p:nvSpPr>
        <p:spPr>
          <a:xfrm>
            <a:off x="0" y="0"/>
            <a:ext cx="60948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Pladsholder til billede 2">
            <a:extLst>
              <a:ext uri="{FF2B5EF4-FFF2-40B4-BE49-F238E27FC236}">
                <a16:creationId xmlns:a16="http://schemas.microsoft.com/office/drawing/2014/main" id="{A5E1A675-EEE0-4953-81CB-D3465AF7BD7A}"/>
              </a:ext>
            </a:extLst>
          </p:cNvPr>
          <p:cNvSpPr>
            <a:spLocks noGrp="1"/>
          </p:cNvSpPr>
          <p:nvPr>
            <p:ph type="pic" sz="quarter" idx="15"/>
          </p:nvPr>
        </p:nvSpPr>
        <p:spPr>
          <a:xfrm>
            <a:off x="6097200" y="0"/>
            <a:ext cx="6094800" cy="6858000"/>
          </a:xfrm>
          <a:solidFill>
            <a:schemeClr val="bg2"/>
          </a:solidFill>
        </p:spPr>
        <p:txBody>
          <a:bodyPr tIns="684000" rIns="0" anchor="ctr" anchorCtr="0"/>
          <a:lstStyle>
            <a:lvl1pPr marL="0" indent="0" algn="ctr">
              <a:buNone/>
              <a:defRPr/>
            </a:lvl1pPr>
          </a:lstStyle>
          <a:p>
            <a:r>
              <a:rPr lang="da-DK"/>
              <a:t>Klik på ikonet for at tilføje et billede</a:t>
            </a:r>
            <a:endParaRPr lang="da-DK" dirty="0"/>
          </a:p>
        </p:txBody>
      </p:sp>
      <p:sp>
        <p:nvSpPr>
          <p:cNvPr id="8" name="Titel 7">
            <a:extLst>
              <a:ext uri="{FF2B5EF4-FFF2-40B4-BE49-F238E27FC236}">
                <a16:creationId xmlns:a16="http://schemas.microsoft.com/office/drawing/2014/main" id="{15EC9A01-311A-448A-B16F-3D577820DEBD}"/>
              </a:ext>
            </a:extLst>
          </p:cNvPr>
          <p:cNvSpPr>
            <a:spLocks noGrp="1"/>
          </p:cNvSpPr>
          <p:nvPr>
            <p:ph type="title"/>
          </p:nvPr>
        </p:nvSpPr>
        <p:spPr>
          <a:xfrm>
            <a:off x="539750" y="539750"/>
            <a:ext cx="4629150" cy="5410200"/>
          </a:xfrm>
        </p:spPr>
        <p:txBody>
          <a:bodyPr/>
          <a:lstStyle>
            <a:lvl1pPr>
              <a:defRPr sz="6000">
                <a:solidFill>
                  <a:schemeClr val="bg1"/>
                </a:solidFill>
              </a:defRPr>
            </a:lvl1pPr>
          </a:lstStyle>
          <a:p>
            <a:r>
              <a:rPr lang="da-DK"/>
              <a:t>Klik for at redigere titeltypografien i masteren</a:t>
            </a:r>
            <a:endParaRPr lang="da-DK" dirty="0"/>
          </a:p>
        </p:txBody>
      </p:sp>
      <p:sp>
        <p:nvSpPr>
          <p:cNvPr id="4" name="Date_GeneralDate"/>
          <p:cNvSpPr>
            <a:spLocks noGrp="1"/>
          </p:cNvSpPr>
          <p:nvPr>
            <p:ph type="dt" sz="half" idx="10"/>
          </p:nvPr>
        </p:nvSpPr>
        <p:spPr>
          <a:xfrm>
            <a:off x="539748" y="6415200"/>
            <a:ext cx="5576400" cy="180000"/>
          </a:xfrm>
          <a:prstGeom prst="rect">
            <a:avLst/>
          </a:prstGeom>
        </p:spPr>
        <p:txBody>
          <a:bodyPr/>
          <a:lstStyle>
            <a:lvl1pPr algn="l">
              <a:defRPr sz="1000">
                <a:solidFill>
                  <a:schemeClr val="bg1"/>
                </a:solidFill>
              </a:defRPr>
            </a:lvl1pPr>
          </a:lstStyle>
          <a:p>
            <a:fld id="{17D94BCC-622E-4534-9DEF-EA59F3B068A6}" type="datetime2">
              <a:rPr lang="da-DK" smtClean="0"/>
              <a:t>21. december 2023</a:t>
            </a:fld>
            <a:endParaRPr lang="da-DK" dirty="0"/>
          </a:p>
        </p:txBody>
      </p:sp>
      <p:sp>
        <p:nvSpPr>
          <p:cNvPr id="10" name="Footer Placeholder 4" hidden="1">
            <a:extLst>
              <a:ext uri="{FF2B5EF4-FFF2-40B4-BE49-F238E27FC236}">
                <a16:creationId xmlns:a16="http://schemas.microsoft.com/office/drawing/2014/main" id="{B462C951-92BC-46F8-958C-2FF9C60AB3D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1" name="Slide Number Placeholder 5" hidden="1">
            <a:extLst>
              <a:ext uri="{FF2B5EF4-FFF2-40B4-BE49-F238E27FC236}">
                <a16:creationId xmlns:a16="http://schemas.microsoft.com/office/drawing/2014/main" id="{0963812A-8B2A-430B-BCB8-1B81CF8A7388}"/>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12" name="Logo Placeholder Logo TF">
            <a:extLst>
              <a:ext uri="{FF2B5EF4-FFF2-40B4-BE49-F238E27FC236}">
                <a16:creationId xmlns:a16="http://schemas.microsoft.com/office/drawing/2014/main" id="{0ED51300-8F7A-44BC-88B7-363BA30E300A}"/>
              </a:ext>
            </a:extLst>
          </p:cNvPr>
          <p:cNvSpPr>
            <a:spLocks noGrp="1"/>
          </p:cNvSpPr>
          <p:nvPr>
            <p:ph type="body" sz="quarter" idx="14" hasCustomPrompt="1"/>
          </p:nvPr>
        </p:nvSpPr>
        <p:spPr>
          <a:xfrm>
            <a:off x="10483839" y="6429600"/>
            <a:ext cx="1170000" cy="1908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14" name="Logo Placeholder Logo TG">
            <a:extLst>
              <a:ext uri="{FF2B5EF4-FFF2-40B4-BE49-F238E27FC236}">
                <a16:creationId xmlns:a16="http://schemas.microsoft.com/office/drawing/2014/main" id="{8E588EF6-E245-4FD7-A4B7-97152B9737A8}"/>
              </a:ext>
            </a:extLst>
          </p:cNvPr>
          <p:cNvSpPr>
            <a:spLocks noGrp="1"/>
          </p:cNvSpPr>
          <p:nvPr>
            <p:ph type="body" sz="quarter" idx="16" hasCustomPrompt="1"/>
          </p:nvPr>
        </p:nvSpPr>
        <p:spPr>
          <a:xfrm>
            <a:off x="8473788" y="6429600"/>
            <a:ext cx="1764000" cy="190800"/>
          </a:xfr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Tree>
    <p:extLst>
      <p:ext uri="{BB962C8B-B14F-4D97-AF65-F5344CB8AC3E}">
        <p14:creationId xmlns:p14="http://schemas.microsoft.com/office/powerpoint/2010/main" val="13157564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103D2712-9DF6-40D4-9AAC-1A4EBDAFB5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47024" y="3805713"/>
            <a:ext cx="1257040" cy="3019784"/>
          </a:xfrm>
          <a:prstGeom prst="rect">
            <a:avLst/>
          </a:prstGeom>
        </p:spPr>
      </p:pic>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Arial" panose="020B0604020202020204" pitchFamily="34" charset="0"/>
                <a:cs typeface="Arial" panose="020B0604020202020204" pitchFamily="34" charset="0"/>
              </a:rPr>
              <a:t>TIPS &amp; TRICKS - DIN BRUGERGUIDE</a:t>
            </a:r>
          </a:p>
        </p:txBody>
      </p:sp>
      <p:sp>
        <p:nvSpPr>
          <p:cNvPr id="29" name="Text Box 2"/>
          <p:cNvSpPr txBox="1">
            <a:spLocks noChangeArrowheads="1"/>
          </p:cNvSpPr>
          <p:nvPr userDrawn="1"/>
        </p:nvSpPr>
        <p:spPr bwMode="auto">
          <a:xfrm>
            <a:off x="539751" y="1226562"/>
            <a:ext cx="2778123" cy="484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rgbClr val="1E4EA0"/>
                </a:solidFill>
                <a:latin typeface="Arial" panose="020B0604020202020204" pitchFamily="34" charset="0"/>
                <a:cs typeface="Arial" panose="020B0604020202020204" pitchFamily="34" charset="0"/>
              </a:rPr>
              <a:t>TYPOGRAFIER</a:t>
            </a:r>
            <a:endParaRPr lang="da-DK" altLang="da-DK" sz="1600" b="0" noProof="1">
              <a:solidFill>
                <a:srgbClr val="1E4EA0"/>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900" b="1" noProof="1">
                <a:latin typeface="Arial" panose="020B0604020202020204" pitchFamily="34" charset="0"/>
                <a:cs typeface="Arial" panose="020B0604020202020204" pitchFamily="34" charset="0"/>
              </a:rPr>
              <a:t>TIP: Brug</a:t>
            </a:r>
            <a:r>
              <a:rPr lang="da-DK" sz="900" b="1" baseline="0" noProof="1">
                <a:latin typeface="Arial" panose="020B0604020202020204" pitchFamily="34" charset="0"/>
                <a:cs typeface="Arial" panose="020B0604020202020204" pitchFamily="34" charset="0"/>
              </a:rPr>
              <a:t> bullet knappen</a:t>
            </a:r>
            <a:endParaRPr lang="da-DK" sz="900" b="1" noProof="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Fjern bullet for almindelig tekst. 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Arial" panose="020B0604020202020204" pitchFamily="34" charset="0"/>
                <a:cs typeface="Arial" panose="020B0604020202020204" pitchFamily="34" charset="0"/>
              </a:rPr>
            </a:br>
            <a:r>
              <a:rPr lang="da-DK" sz="1600" dirty="0">
                <a:solidFill>
                  <a:srgbClr val="1E4EA0"/>
                </a:solidFill>
                <a:latin typeface="Arial" panose="020B0604020202020204" pitchFamily="34" charset="0"/>
                <a:cs typeface="Arial" panose="020B0604020202020204" pitchFamily="34" charset="0"/>
              </a:rPr>
              <a:t>SLIDES &amp; LAYOUTS</a:t>
            </a:r>
            <a:br>
              <a:rPr lang="da-DK" altLang="da-DK" sz="1600" b="1" noProof="1">
                <a:solidFill>
                  <a:schemeClr val="tx1"/>
                </a:solidFill>
                <a:latin typeface="Arial" panose="020B0604020202020204" pitchFamily="34" charset="0"/>
                <a:cs typeface="Arial" panose="020B0604020202020204" pitchFamily="34" charset="0"/>
              </a:rPr>
            </a:br>
            <a:br>
              <a:rPr lang="da-DK" altLang="da-DK" sz="900" b="1"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i </a:t>
            </a:r>
            <a:r>
              <a:rPr lang="da-DK" altLang="da-DK" sz="900" b="1" noProof="1">
                <a:solidFill>
                  <a:schemeClr val="tx1"/>
                </a:solidFill>
                <a:latin typeface="Arial" panose="020B0604020202020204" pitchFamily="34" charset="0"/>
                <a:cs typeface="Arial" panose="020B0604020202020204" pitchFamily="34" charset="0"/>
              </a:rPr>
              <a:t>Hjem</a:t>
            </a:r>
            <a:r>
              <a:rPr lang="da-DK" altLang="da-DK" sz="900" b="0" noProof="1">
                <a:solidFill>
                  <a:schemeClr val="tx1"/>
                </a:solidFill>
                <a:latin typeface="Arial" panose="020B0604020202020204" pitchFamily="34" charset="0"/>
                <a:cs typeface="Arial" panose="020B0604020202020204" pitchFamily="34" charset="0"/>
              </a:rPr>
              <a:t> fanen for at indsætte nyt slide</a:t>
            </a:r>
            <a:br>
              <a:rPr lang="da-DK" altLang="da-DK" sz="900" b="0" noProof="1">
                <a:solidFill>
                  <a:schemeClr val="tx1"/>
                </a:solidFill>
                <a:latin typeface="Arial" panose="020B0604020202020204" pitchFamily="34" charset="0"/>
                <a:cs typeface="Arial" panose="020B0604020202020204" pitchFamily="34" charset="0"/>
              </a:rPr>
            </a:b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Ændre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Arial" panose="020B0604020202020204" pitchFamily="34" charset="0"/>
                <a:cs typeface="Arial" panose="020B0604020202020204" pitchFamily="34" charset="0"/>
              </a:rPr>
              <a:t>Hjem</a:t>
            </a:r>
            <a:r>
              <a:rPr lang="da-DK" altLang="da-DK" sz="900" b="0" noProof="1">
                <a:solidFill>
                  <a:schemeClr val="tx1"/>
                </a:solidFill>
                <a:latin typeface="Arial" panose="020B0604020202020204" pitchFamily="34" charset="0"/>
                <a:cs typeface="Arial" panose="020B0604020202020204" pitchFamily="34" charset="0"/>
              </a:rPr>
              <a:t> fanen</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243388" y="1226562"/>
            <a:ext cx="2830206"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rgbClr val="1E4EA0"/>
                </a:solidFill>
                <a:latin typeface="Arial" panose="020B0604020202020204" pitchFamily="34" charset="0"/>
                <a:cs typeface="Arial" panose="020B0604020202020204" pitchFamily="34" charset="0"/>
              </a:rPr>
              <a:t>BILLEDER</a:t>
            </a:r>
            <a:endParaRPr lang="da-DK" sz="1600" b="1" noProof="1">
              <a:solidFill>
                <a:srgbClr val="1E4EA0"/>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du trækker i billedets hjørner</a:t>
            </a:r>
          </a:p>
          <a:p>
            <a:pPr eaLnBrk="1" hangingPunct="1">
              <a:spcAft>
                <a:spcPts val="600"/>
              </a:spcAft>
              <a:defRPr/>
            </a:pP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TIP: </a:t>
            </a:r>
            <a:r>
              <a:rPr lang="da-DK" altLang="da-DK" sz="900" b="0" noProof="1">
                <a:solidFill>
                  <a:schemeClr val="tx1"/>
                </a:solidFill>
                <a:latin typeface="Arial" panose="020B0604020202020204" pitchFamily="34" charset="0"/>
                <a:cs typeface="Arial" panose="020B0604020202020204" pitchFamily="34" charset="0"/>
              </a:rPr>
              <a:t>Hvis du sletter billedet og indsætter et nyt, kan billedet lægge 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br>
              <a:rPr lang="da-DK" altLang="da-DK" sz="900" b="1" noProof="1">
                <a:solidFill>
                  <a:schemeClr val="tx1"/>
                </a:solidFill>
                <a:latin typeface="Arial" panose="020B0604020202020204" pitchFamily="34" charset="0"/>
                <a:cs typeface="Arial" panose="020B0604020202020204" pitchFamily="34" charset="0"/>
              </a:rPr>
            </a:br>
            <a:endParaRPr lang="da-DK" altLang="da-DK"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rgbClr val="1E4EA0"/>
                </a:solidFill>
                <a:latin typeface="Arial" panose="020B0604020202020204" pitchFamily="34" charset="0"/>
                <a:cs typeface="Arial" panose="020B0604020202020204" pitchFamily="34" charset="0"/>
              </a:rPr>
              <a:t>SIDEHOVED &amp; -FOD</a:t>
            </a:r>
            <a:endParaRPr lang="da-DK" altLang="da-DK" sz="1600" b="0" noProof="1">
              <a:solidFill>
                <a:srgbClr val="1E4E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ændringerne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r>
              <a:rPr lang="da-DK" altLang="da-DK" sz="900" b="0" noProof="1">
                <a:solidFill>
                  <a:schemeClr val="tx1"/>
                </a:solidFill>
                <a:latin typeface="Arial" panose="020B0604020202020204" pitchFamily="34" charset="0"/>
                <a:cs typeface="Arial" panose="020B0604020202020204" pitchFamily="34" charset="0"/>
              </a:rPr>
              <a:t> i fanen </a:t>
            </a:r>
            <a:r>
              <a:rPr lang="da-DK" altLang="da-DK" sz="900" b="1" noProof="1">
                <a:solidFill>
                  <a:schemeClr val="tx1"/>
                </a:solidFill>
                <a:latin typeface="Arial" panose="020B0604020202020204" pitchFamily="34" charset="0"/>
                <a:cs typeface="Arial" panose="020B0604020202020204" pitchFamily="34" charset="0"/>
              </a:rPr>
              <a:t>Indsæt</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1600" dirty="0">
                <a:solidFill>
                  <a:srgbClr val="1E4EA0"/>
                </a:solidFill>
                <a:latin typeface="Arial" panose="020B0604020202020204" pitchFamily="34" charset="0"/>
                <a:cs typeface="Arial" panose="020B0604020202020204" pitchFamily="34" charset="0"/>
              </a:rPr>
              <a:t>HJÆLPELINJER</a:t>
            </a:r>
            <a:endParaRPr lang="da-DK" sz="1600" b="1" noProof="1">
              <a:solidFill>
                <a:srgbClr val="1E4EA0"/>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br>
              <a:rPr lang="da-DK" altLang="da-DK" sz="900" b="1"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TIP: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947026" y="1226562"/>
            <a:ext cx="2778124"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1600" b="0" noProof="1">
                <a:solidFill>
                  <a:srgbClr val="17479E"/>
                </a:solidFill>
                <a:latin typeface="Arial" panose="020B0604020202020204" pitchFamily="34" charset="0"/>
                <a:cs typeface="Arial" panose="020B0604020202020204" pitchFamily="34" charset="0"/>
              </a:rPr>
              <a:t>COPY/PASTE INDHOLD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Best practice: </a:t>
            </a:r>
            <a:r>
              <a:rPr lang="da-DK" altLang="da-DK" sz="900" b="0" noProof="1">
                <a:solidFill>
                  <a:schemeClr val="tx1"/>
                </a:solidFill>
                <a:latin typeface="Arial" panose="020B0604020202020204" pitchFamily="34" charset="0"/>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Eller kopier et helt slide over i din nye præsentation og vælg derefter et passende layout . Husk at slette de gamle, forkerte layouts (gå i Vis &gt; Slidemaster og slet dem)</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1600" b="0" kern="1200" noProof="1">
                <a:solidFill>
                  <a:srgbClr val="17479E"/>
                </a:solidFill>
                <a:latin typeface="Arial" panose="020B0604020202020204" pitchFamily="34" charset="0"/>
                <a:ea typeface="+mn-ea"/>
                <a:cs typeface="Arial" panose="020B0604020202020204" pitchFamily="34" charset="0"/>
              </a:rPr>
              <a:t>Farver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Der er valgt farver som må bruges i skabelonen.</a:t>
            </a:r>
          </a:p>
        </p:txBody>
      </p:sp>
      <p:pic>
        <p:nvPicPr>
          <p:cNvPr id="3" name="Picture 2">
            <a:extLst>
              <a:ext uri="{FF2B5EF4-FFF2-40B4-BE49-F238E27FC236}">
                <a16:creationId xmlns:a16="http://schemas.microsoft.com/office/drawing/2014/main" id="{4C8C8420-1956-4D8D-85A2-8D596BA13AB4}"/>
              </a:ext>
            </a:extLst>
          </p:cNvPr>
          <p:cNvPicPr>
            <a:picLocks noChangeAspect="1"/>
          </p:cNvPicPr>
          <p:nvPr userDrawn="1"/>
        </p:nvPicPr>
        <p:blipFill>
          <a:blip r:embed="rId3"/>
          <a:stretch>
            <a:fillRect/>
          </a:stretch>
        </p:blipFill>
        <p:spPr>
          <a:xfrm>
            <a:off x="3317334" y="2950111"/>
            <a:ext cx="257143" cy="285714"/>
          </a:xfrm>
          <a:prstGeom prst="rect">
            <a:avLst/>
          </a:prstGeom>
        </p:spPr>
      </p:pic>
      <p:pic>
        <p:nvPicPr>
          <p:cNvPr id="34" name="Picture 33">
            <a:extLst>
              <a:ext uri="{FF2B5EF4-FFF2-40B4-BE49-F238E27FC236}">
                <a16:creationId xmlns:a16="http://schemas.microsoft.com/office/drawing/2014/main" id="{8930DBB6-AA18-4CCC-8A74-1A211F07B45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956990" y="1499161"/>
            <a:ext cx="341204" cy="321707"/>
          </a:xfrm>
          <a:prstGeom prst="rect">
            <a:avLst/>
          </a:prstGeom>
        </p:spPr>
      </p:pic>
      <p:pic>
        <p:nvPicPr>
          <p:cNvPr id="2" name="Billede 1">
            <a:extLst>
              <a:ext uri="{FF2B5EF4-FFF2-40B4-BE49-F238E27FC236}">
                <a16:creationId xmlns:a16="http://schemas.microsoft.com/office/drawing/2014/main" id="{0C22BDAC-B124-43F1-8284-B7ABECB11D4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22781" y="3761826"/>
            <a:ext cx="308589" cy="528030"/>
          </a:xfrm>
          <a:prstGeom prst="rect">
            <a:avLst/>
          </a:prstGeom>
        </p:spPr>
      </p:pic>
      <p:pic>
        <p:nvPicPr>
          <p:cNvPr id="5" name="Billede 4">
            <a:extLst>
              <a:ext uri="{FF2B5EF4-FFF2-40B4-BE49-F238E27FC236}">
                <a16:creationId xmlns:a16="http://schemas.microsoft.com/office/drawing/2014/main" id="{33DEAD47-C86F-4141-B5C1-25878B11926F}"/>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l="3031"/>
          <a:stretch/>
        </p:blipFill>
        <p:spPr>
          <a:xfrm>
            <a:off x="3278412" y="5486973"/>
            <a:ext cx="496606" cy="172842"/>
          </a:xfrm>
          <a:prstGeom prst="rect">
            <a:avLst/>
          </a:prstGeom>
        </p:spPr>
      </p:pic>
      <p:pic>
        <p:nvPicPr>
          <p:cNvPr id="6" name="Billede 5">
            <a:extLst>
              <a:ext uri="{FF2B5EF4-FFF2-40B4-BE49-F238E27FC236}">
                <a16:creationId xmlns:a16="http://schemas.microsoft.com/office/drawing/2014/main" id="{B1665661-0DB0-4C2E-A6CA-698F364812D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033134" y="2349716"/>
            <a:ext cx="366043" cy="480431"/>
          </a:xfrm>
          <a:prstGeom prst="rect">
            <a:avLst/>
          </a:prstGeom>
        </p:spPr>
      </p:pic>
      <p:pic>
        <p:nvPicPr>
          <p:cNvPr id="18" name="Picture 17">
            <a:extLst>
              <a:ext uri="{FF2B5EF4-FFF2-40B4-BE49-F238E27FC236}">
                <a16:creationId xmlns:a16="http://schemas.microsoft.com/office/drawing/2014/main" id="{B45B4842-526F-49BC-BF80-0BF98368A0C3}"/>
              </a:ext>
            </a:extLst>
          </p:cNvPr>
          <p:cNvPicPr>
            <a:picLocks noChangeAspect="1"/>
          </p:cNvPicPr>
          <p:nvPr userDrawn="1"/>
        </p:nvPicPr>
        <p:blipFill>
          <a:blip r:embed="rId8"/>
          <a:stretch>
            <a:fillRect/>
          </a:stretch>
        </p:blipFill>
        <p:spPr>
          <a:xfrm>
            <a:off x="3317875" y="2221145"/>
            <a:ext cx="457143" cy="257143"/>
          </a:xfrm>
          <a:prstGeom prst="rect">
            <a:avLst/>
          </a:prstGeom>
        </p:spPr>
      </p:pic>
      <p:pic>
        <p:nvPicPr>
          <p:cNvPr id="20" name="Picture 19">
            <a:extLst>
              <a:ext uri="{FF2B5EF4-FFF2-40B4-BE49-F238E27FC236}">
                <a16:creationId xmlns:a16="http://schemas.microsoft.com/office/drawing/2014/main" id="{9E3AF786-FE3C-4952-BA84-3A083206C1D6}"/>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323755" y="4602489"/>
            <a:ext cx="475428" cy="176762"/>
          </a:xfrm>
          <a:prstGeom prst="rect">
            <a:avLst/>
          </a:prstGeom>
        </p:spPr>
      </p:pic>
      <p:cxnSp>
        <p:nvCxnSpPr>
          <p:cNvPr id="8" name="Lige forbindelse 7">
            <a:extLst>
              <a:ext uri="{FF2B5EF4-FFF2-40B4-BE49-F238E27FC236}">
                <a16:creationId xmlns:a16="http://schemas.microsoft.com/office/drawing/2014/main" id="{FEF461BE-4C39-40F1-996A-16DA293A9A3D}"/>
              </a:ext>
            </a:extLst>
          </p:cNvPr>
          <p:cNvCxnSpPr>
            <a:cxnSpLocks/>
          </p:cNvCxnSpPr>
          <p:nvPr userDrawn="1"/>
        </p:nvCxnSpPr>
        <p:spPr>
          <a:xfrm rot="-240000">
            <a:off x="7858756" y="5779492"/>
            <a:ext cx="1440000" cy="18842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9" name="Lige forbindelse 18">
            <a:extLst>
              <a:ext uri="{FF2B5EF4-FFF2-40B4-BE49-F238E27FC236}">
                <a16:creationId xmlns:a16="http://schemas.microsoft.com/office/drawing/2014/main" id="{21FCD5F5-986A-429C-B5B0-0CE3D9DDE45C}"/>
              </a:ext>
            </a:extLst>
          </p:cNvPr>
          <p:cNvCxnSpPr>
            <a:cxnSpLocks/>
          </p:cNvCxnSpPr>
          <p:nvPr userDrawn="1"/>
        </p:nvCxnSpPr>
        <p:spPr>
          <a:xfrm rot="-840000">
            <a:off x="7858756" y="5783521"/>
            <a:ext cx="1440000" cy="18842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2" name="Lige forbindelse 21">
            <a:extLst>
              <a:ext uri="{FF2B5EF4-FFF2-40B4-BE49-F238E27FC236}">
                <a16:creationId xmlns:a16="http://schemas.microsoft.com/office/drawing/2014/main" id="{8647253A-4418-4F22-B412-F8382BD8B26D}"/>
              </a:ext>
            </a:extLst>
          </p:cNvPr>
          <p:cNvCxnSpPr>
            <a:cxnSpLocks/>
          </p:cNvCxnSpPr>
          <p:nvPr userDrawn="1"/>
        </p:nvCxnSpPr>
        <p:spPr>
          <a:xfrm>
            <a:off x="7858756" y="4220066"/>
            <a:ext cx="1440000" cy="50184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3" name="Lige forbindelse 22">
            <a:extLst>
              <a:ext uri="{FF2B5EF4-FFF2-40B4-BE49-F238E27FC236}">
                <a16:creationId xmlns:a16="http://schemas.microsoft.com/office/drawing/2014/main" id="{372678A3-FFBA-49B5-A0D4-3D1CB7B3A6F3}"/>
              </a:ext>
            </a:extLst>
          </p:cNvPr>
          <p:cNvCxnSpPr>
            <a:cxnSpLocks/>
          </p:cNvCxnSpPr>
          <p:nvPr userDrawn="1"/>
        </p:nvCxnSpPr>
        <p:spPr>
          <a:xfrm flipV="1">
            <a:off x="7858756" y="4220066"/>
            <a:ext cx="1440000" cy="501840"/>
          </a:xfrm>
          <a:prstGeom prst="line">
            <a:avLst/>
          </a:prstGeom>
          <a:ln/>
        </p:spPr>
        <p:style>
          <a:lnRef idx="3">
            <a:schemeClr val="accent1"/>
          </a:lnRef>
          <a:fillRef idx="0">
            <a:schemeClr val="accent1"/>
          </a:fillRef>
          <a:effectRef idx="2">
            <a:schemeClr val="accent1"/>
          </a:effectRef>
          <a:fontRef idx="minor">
            <a:schemeClr val="tx1"/>
          </a:fontRef>
        </p:style>
      </p:cxnSp>
      <p:sp>
        <p:nvSpPr>
          <p:cNvPr id="17" name="Rektangel 16">
            <a:extLst>
              <a:ext uri="{FF2B5EF4-FFF2-40B4-BE49-F238E27FC236}">
                <a16:creationId xmlns:a16="http://schemas.microsoft.com/office/drawing/2014/main" id="{C56CF25B-6BDE-4F06-8C14-49FA037B9239}"/>
              </a:ext>
            </a:extLst>
          </p:cNvPr>
          <p:cNvSpPr/>
          <p:nvPr userDrawn="1"/>
        </p:nvSpPr>
        <p:spPr>
          <a:xfrm>
            <a:off x="7947025" y="4018960"/>
            <a:ext cx="1257039" cy="14947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7" name="Rektangel 26">
            <a:extLst>
              <a:ext uri="{FF2B5EF4-FFF2-40B4-BE49-F238E27FC236}">
                <a16:creationId xmlns:a16="http://schemas.microsoft.com/office/drawing/2014/main" id="{4A24FC75-3CDF-40D4-B79D-D47DAB7C0993}"/>
              </a:ext>
            </a:extLst>
          </p:cNvPr>
          <p:cNvSpPr/>
          <p:nvPr userDrawn="1"/>
        </p:nvSpPr>
        <p:spPr>
          <a:xfrm>
            <a:off x="7947024" y="4812026"/>
            <a:ext cx="1257039" cy="78377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4" name="Tekstfelt 23">
            <a:extLst>
              <a:ext uri="{FF2B5EF4-FFF2-40B4-BE49-F238E27FC236}">
                <a16:creationId xmlns:a16="http://schemas.microsoft.com/office/drawing/2014/main" id="{0C6FF675-91F2-49A4-A675-EF8BC94F54C1}"/>
              </a:ext>
            </a:extLst>
          </p:cNvPr>
          <p:cNvSpPr txBox="1"/>
          <p:nvPr userDrawn="1"/>
        </p:nvSpPr>
        <p:spPr>
          <a:xfrm>
            <a:off x="9336088" y="4018960"/>
            <a:ext cx="1624013" cy="138499"/>
          </a:xfrm>
          <a:prstGeom prst="rect">
            <a:avLst/>
          </a:prstGeom>
          <a:noFill/>
        </p:spPr>
        <p:txBody>
          <a:bodyPr wrap="square" lIns="0" tIns="0" rIns="0" bIns="0" rtlCol="0">
            <a:spAutoFit/>
          </a:bodyPr>
          <a:lstStyle/>
          <a:p>
            <a:r>
              <a:rPr lang="da-DK" sz="900" b="0" kern="1200" dirty="0">
                <a:solidFill>
                  <a:schemeClr val="tx1"/>
                </a:solidFill>
                <a:latin typeface="Arial" panose="020B0604020202020204" pitchFamily="34" charset="0"/>
                <a:ea typeface="+mn-ea"/>
                <a:cs typeface="Arial" panose="020B0604020202020204" pitchFamily="34" charset="0"/>
              </a:rPr>
              <a:t>Disse farver må bruges.</a:t>
            </a:r>
          </a:p>
        </p:txBody>
      </p:sp>
      <p:sp>
        <p:nvSpPr>
          <p:cNvPr id="30" name="Tekstfelt 29">
            <a:extLst>
              <a:ext uri="{FF2B5EF4-FFF2-40B4-BE49-F238E27FC236}">
                <a16:creationId xmlns:a16="http://schemas.microsoft.com/office/drawing/2014/main" id="{96DE6FA4-E16D-47D1-838A-FDA9E1DF3384}"/>
              </a:ext>
            </a:extLst>
          </p:cNvPr>
          <p:cNvSpPr txBox="1"/>
          <p:nvPr userDrawn="1"/>
        </p:nvSpPr>
        <p:spPr>
          <a:xfrm>
            <a:off x="9336087" y="4332487"/>
            <a:ext cx="1624013" cy="138499"/>
          </a:xfrm>
          <a:prstGeom prst="rect">
            <a:avLst/>
          </a:prstGeom>
          <a:noFill/>
        </p:spPr>
        <p:txBody>
          <a:bodyPr wrap="square" lIns="0" tIns="0" rIns="0" bIns="0" rtlCol="0">
            <a:spAutoFit/>
          </a:bodyPr>
          <a:lstStyle/>
          <a:p>
            <a:r>
              <a:rPr lang="da-DK" sz="900" b="0" kern="1200" dirty="0">
                <a:solidFill>
                  <a:schemeClr val="tx1"/>
                </a:solidFill>
                <a:latin typeface="Arial" panose="020B0604020202020204" pitchFamily="34" charset="0"/>
                <a:ea typeface="+mn-ea"/>
                <a:cs typeface="Arial" panose="020B0604020202020204" pitchFamily="34" charset="0"/>
              </a:rPr>
              <a:t>Disse farver må IKKE bruges.</a:t>
            </a:r>
          </a:p>
        </p:txBody>
      </p:sp>
      <p:sp>
        <p:nvSpPr>
          <p:cNvPr id="31" name="Tekstfelt 30">
            <a:extLst>
              <a:ext uri="{FF2B5EF4-FFF2-40B4-BE49-F238E27FC236}">
                <a16:creationId xmlns:a16="http://schemas.microsoft.com/office/drawing/2014/main" id="{FA99D1FD-11E1-462D-9E85-99018B4C7488}"/>
              </a:ext>
            </a:extLst>
          </p:cNvPr>
          <p:cNvSpPr txBox="1"/>
          <p:nvPr userDrawn="1"/>
        </p:nvSpPr>
        <p:spPr>
          <a:xfrm>
            <a:off x="9336087" y="5788122"/>
            <a:ext cx="1624013" cy="138499"/>
          </a:xfrm>
          <a:prstGeom prst="rect">
            <a:avLst/>
          </a:prstGeom>
          <a:noFill/>
        </p:spPr>
        <p:txBody>
          <a:bodyPr wrap="square" lIns="0" tIns="0" rIns="0" bIns="0" rtlCol="0">
            <a:spAutoFit/>
          </a:bodyPr>
          <a:lstStyle/>
          <a:p>
            <a:r>
              <a:rPr lang="da-DK" sz="900" b="0" kern="1200" dirty="0">
                <a:solidFill>
                  <a:schemeClr val="tx1"/>
                </a:solidFill>
                <a:latin typeface="Arial" panose="020B0604020202020204" pitchFamily="34" charset="0"/>
                <a:ea typeface="+mn-ea"/>
                <a:cs typeface="Arial" panose="020B0604020202020204" pitchFamily="34" charset="0"/>
              </a:rPr>
              <a:t>Disse farver må IKKE bruges.</a:t>
            </a:r>
          </a:p>
        </p:txBody>
      </p:sp>
      <p:sp>
        <p:nvSpPr>
          <p:cNvPr id="32" name="Tekstfelt 31">
            <a:extLst>
              <a:ext uri="{FF2B5EF4-FFF2-40B4-BE49-F238E27FC236}">
                <a16:creationId xmlns:a16="http://schemas.microsoft.com/office/drawing/2014/main" id="{BDAB0406-9BC1-420B-99AE-EA19BA5DD9A9}"/>
              </a:ext>
            </a:extLst>
          </p:cNvPr>
          <p:cNvSpPr txBox="1"/>
          <p:nvPr userDrawn="1"/>
        </p:nvSpPr>
        <p:spPr>
          <a:xfrm>
            <a:off x="9336086" y="4866754"/>
            <a:ext cx="1624013" cy="692497"/>
          </a:xfrm>
          <a:prstGeom prst="rect">
            <a:avLst/>
          </a:prstGeom>
          <a:noFill/>
        </p:spPr>
        <p:txBody>
          <a:bodyPr wrap="square" lIns="0" tIns="0" rIns="0" bIns="0" rtlCol="0">
            <a:spAutoFit/>
          </a:bodyPr>
          <a:lstStyle/>
          <a:p>
            <a:r>
              <a:rPr lang="da-DK" sz="900" b="0" kern="1200" dirty="0">
                <a:solidFill>
                  <a:schemeClr val="tx1"/>
                </a:solidFill>
                <a:latin typeface="Arial" panose="020B0604020202020204" pitchFamily="34" charset="0"/>
                <a:ea typeface="+mn-ea"/>
                <a:cs typeface="Arial" panose="020B0604020202020204" pitchFamily="34" charset="0"/>
              </a:rPr>
              <a:t>Disse farver må bruges.</a:t>
            </a:r>
          </a:p>
          <a:p>
            <a:r>
              <a:rPr lang="da-DK" sz="900" b="0" kern="1200" dirty="0">
                <a:solidFill>
                  <a:schemeClr val="tx1"/>
                </a:solidFill>
                <a:latin typeface="Arial" panose="020B0604020202020204" pitchFamily="34" charset="0"/>
                <a:ea typeface="+mn-ea"/>
                <a:cs typeface="Arial" panose="020B0604020202020204" pitchFamily="34" charset="0"/>
              </a:rPr>
              <a:t>Primære og sekundære farver</a:t>
            </a:r>
          </a:p>
          <a:p>
            <a:r>
              <a:rPr lang="da-DK" sz="900" b="0" kern="1200" dirty="0">
                <a:solidFill>
                  <a:schemeClr val="tx1"/>
                </a:solidFill>
                <a:latin typeface="Arial" panose="020B0604020202020204" pitchFamily="34" charset="0"/>
                <a:ea typeface="+mn-ea"/>
                <a:cs typeface="Arial" panose="020B0604020202020204" pitchFamily="34" charset="0"/>
              </a:rPr>
              <a:t>Respekt for Vand,</a:t>
            </a:r>
          </a:p>
          <a:p>
            <a:r>
              <a:rPr lang="da-DK" sz="900" b="0" kern="1200" dirty="0">
                <a:solidFill>
                  <a:schemeClr val="tx1"/>
                </a:solidFill>
                <a:latin typeface="Arial" panose="020B0604020202020204" pitchFamily="34" charset="0"/>
                <a:ea typeface="+mn-ea"/>
                <a:cs typeface="Arial" panose="020B0604020202020204" pitchFamily="34" charset="0"/>
              </a:rPr>
              <a:t>Besøgshunde,</a:t>
            </a:r>
          </a:p>
          <a:p>
            <a:r>
              <a:rPr lang="da-DK" sz="900" b="0" kern="1200" dirty="0">
                <a:solidFill>
                  <a:schemeClr val="tx1"/>
                </a:solidFill>
                <a:latin typeface="Arial" panose="020B0604020202020204" pitchFamily="34" charset="0"/>
                <a:ea typeface="+mn-ea"/>
                <a:cs typeface="Arial" panose="020B0604020202020204" pitchFamily="34" charset="0"/>
              </a:rPr>
              <a:t>Hjerteløber.</a:t>
            </a:r>
          </a:p>
        </p:txBody>
      </p:sp>
      <p:sp>
        <p:nvSpPr>
          <p:cNvPr id="26" name="Tekstfelt 23">
            <a:extLst>
              <a:ext uri="{FF2B5EF4-FFF2-40B4-BE49-F238E27FC236}">
                <a16:creationId xmlns:a16="http://schemas.microsoft.com/office/drawing/2014/main" id="{93E3CF5B-51A2-41E1-93AB-C5BA54B099F4}"/>
              </a:ext>
            </a:extLst>
          </p:cNvPr>
          <p:cNvSpPr txBox="1"/>
          <p:nvPr userDrawn="1"/>
        </p:nvSpPr>
        <p:spPr>
          <a:xfrm>
            <a:off x="9336086" y="6198861"/>
            <a:ext cx="1624013" cy="138499"/>
          </a:xfrm>
          <a:prstGeom prst="rect">
            <a:avLst/>
          </a:prstGeom>
          <a:noFill/>
        </p:spPr>
        <p:txBody>
          <a:bodyPr wrap="square" lIns="0" tIns="0" rIns="0" bIns="0" rtlCol="0">
            <a:spAutoFit/>
          </a:bodyPr>
          <a:lstStyle/>
          <a:p>
            <a:r>
              <a:rPr lang="da-DK" sz="900" b="0" kern="1200" dirty="0">
                <a:solidFill>
                  <a:schemeClr val="tx1"/>
                </a:solidFill>
                <a:latin typeface="Arial" panose="020B0604020202020204" pitchFamily="34" charset="0"/>
                <a:ea typeface="+mn-ea"/>
                <a:cs typeface="Arial" panose="020B0604020202020204" pitchFamily="34" charset="0"/>
              </a:rPr>
              <a:t>Disse farver må bruges.</a:t>
            </a:r>
          </a:p>
        </p:txBody>
      </p:sp>
    </p:spTree>
    <p:extLst>
      <p:ext uri="{BB962C8B-B14F-4D97-AF65-F5344CB8AC3E}">
        <p14:creationId xmlns:p14="http://schemas.microsoft.com/office/powerpoint/2010/main" val="19869518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i="0" u="none" noProof="0" dirty="0">
                <a:solidFill>
                  <a:schemeClr val="bg1"/>
                </a:solidFill>
              </a:rPr>
              <a:t> </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07941"/>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18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1800" b="0" noProof="0" dirty="0">
                <a:solidFill>
                  <a:schemeClr val="bg1"/>
                </a:solidFill>
              </a:rPr>
              <a:t>OBS! Layouts efter dette kan indeholde potentiel fortrolig information.</a:t>
            </a:r>
            <a:br>
              <a:rPr lang="da-DK" sz="1600" b="0" noProof="0" dirty="0">
                <a:solidFill>
                  <a:schemeClr val="bg1"/>
                </a:solidFill>
              </a:rPr>
            </a:br>
            <a:endParaRPr lang="da-DK" sz="16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E16329FE-C7BD-42E8-817C-68DE69B91CFB}" type="datetime2">
              <a:rPr lang="da-DK" smtClean="0"/>
              <a:t>21. december 2023</a:t>
            </a:fld>
            <a:endParaRPr lang="da-DK"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AA440A-4977-6090-2240-B37ECF8F22A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E78D33E-F1AA-39D4-EF7F-81D385531E5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F24EE89-92C1-7FCC-64CE-71EDD713019F}"/>
              </a:ext>
            </a:extLst>
          </p:cNvPr>
          <p:cNvSpPr>
            <a:spLocks noGrp="1"/>
          </p:cNvSpPr>
          <p:nvPr>
            <p:ph type="dt" sz="half" idx="10"/>
          </p:nvPr>
        </p:nvSpPr>
        <p:spPr/>
        <p:txBody>
          <a:bodyPr/>
          <a:lstStyle/>
          <a:p>
            <a:fld id="{C35182FF-C6E6-D44C-BC1A-584CDAC97E8E}" type="datetimeFigureOut">
              <a:rPr lang="da-DK" smtClean="0"/>
              <a:t>21-12-2023</a:t>
            </a:fld>
            <a:endParaRPr lang="da-DK"/>
          </a:p>
        </p:txBody>
      </p:sp>
      <p:sp>
        <p:nvSpPr>
          <p:cNvPr id="5" name="Pladsholder til sidefod 4">
            <a:extLst>
              <a:ext uri="{FF2B5EF4-FFF2-40B4-BE49-F238E27FC236}">
                <a16:creationId xmlns:a16="http://schemas.microsoft.com/office/drawing/2014/main" id="{89C09BF0-E1D9-FC7E-5B4F-DB5A30AAC39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A8A3301-541E-FF58-2BE6-E839BE723AE2}"/>
              </a:ext>
            </a:extLst>
          </p:cNvPr>
          <p:cNvSpPr>
            <a:spLocks noGrp="1"/>
          </p:cNvSpPr>
          <p:nvPr>
            <p:ph type="sldNum" sz="quarter" idx="12"/>
          </p:nvPr>
        </p:nvSpPr>
        <p:spPr/>
        <p:txBody>
          <a:bodyPr/>
          <a:lstStyle/>
          <a:p>
            <a:fld id="{105023E9-52B9-9347-87DC-94F3B482929F}" type="slidenum">
              <a:rPr lang="da-DK" smtClean="0"/>
              <a:t>‹nr.›</a:t>
            </a:fld>
            <a:endParaRPr lang="da-DK"/>
          </a:p>
        </p:txBody>
      </p:sp>
    </p:spTree>
    <p:extLst>
      <p:ext uri="{BB962C8B-B14F-4D97-AF65-F5344CB8AC3E}">
        <p14:creationId xmlns:p14="http://schemas.microsoft.com/office/powerpoint/2010/main" val="28241505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slide helside billede TGTF">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CEC758F7-0B22-48C5-BC56-9EA18D0743F0}"/>
              </a:ext>
            </a:extLst>
          </p:cNvPr>
          <p:cNvSpPr/>
          <p:nvPr userDrawn="1"/>
        </p:nvSpPr>
        <p:spPr>
          <a:xfrm>
            <a:off x="0" y="0"/>
            <a:ext cx="12193200" cy="686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Pladsholder til billede 2">
            <a:extLst>
              <a:ext uri="{FF2B5EF4-FFF2-40B4-BE49-F238E27FC236}">
                <a16:creationId xmlns:a16="http://schemas.microsoft.com/office/drawing/2014/main" id="{A5E1A675-EEE0-4953-81CB-D3465AF7BD7A}"/>
              </a:ext>
            </a:extLst>
          </p:cNvPr>
          <p:cNvSpPr>
            <a:spLocks noGrp="1"/>
          </p:cNvSpPr>
          <p:nvPr>
            <p:ph type="pic" sz="quarter" idx="15"/>
          </p:nvPr>
        </p:nvSpPr>
        <p:spPr>
          <a:xfrm>
            <a:off x="0" y="0"/>
            <a:ext cx="12192000" cy="6858000"/>
          </a:xfrm>
          <a:solidFill>
            <a:schemeClr val="bg2"/>
          </a:solidFill>
        </p:spPr>
        <p:txBody>
          <a:bodyPr tIns="684000" rIns="0" anchor="ctr" anchorCtr="0"/>
          <a:lstStyle>
            <a:lvl1pPr marL="0" indent="0" algn="ctr">
              <a:buNone/>
              <a:defRPr/>
            </a:lvl1pPr>
          </a:lstStyle>
          <a:p>
            <a:r>
              <a:rPr lang="da-DK"/>
              <a:t>Klik på ikonet for at tilføje et billede</a:t>
            </a:r>
            <a:endParaRPr lang="da-DK" dirty="0"/>
          </a:p>
        </p:txBody>
      </p:sp>
      <p:sp>
        <p:nvSpPr>
          <p:cNvPr id="8" name="Titel 7">
            <a:extLst>
              <a:ext uri="{FF2B5EF4-FFF2-40B4-BE49-F238E27FC236}">
                <a16:creationId xmlns:a16="http://schemas.microsoft.com/office/drawing/2014/main" id="{15EC9A01-311A-448A-B16F-3D577820DEBD}"/>
              </a:ext>
            </a:extLst>
          </p:cNvPr>
          <p:cNvSpPr>
            <a:spLocks noGrp="1"/>
          </p:cNvSpPr>
          <p:nvPr>
            <p:ph type="title"/>
          </p:nvPr>
        </p:nvSpPr>
        <p:spPr>
          <a:xfrm>
            <a:off x="539750" y="539750"/>
            <a:ext cx="8332788" cy="2603500"/>
          </a:xfrm>
        </p:spPr>
        <p:txBody>
          <a:bodyPr/>
          <a:lstStyle>
            <a:lvl1pPr>
              <a:defRPr sz="6000">
                <a:solidFill>
                  <a:schemeClr val="bg1"/>
                </a:solidFill>
              </a:defRPr>
            </a:lvl1pPr>
          </a:lstStyle>
          <a:p>
            <a:r>
              <a:rPr lang="da-DK"/>
              <a:t>Klik for at redigere titeltypografien i masteren</a:t>
            </a:r>
            <a:endParaRPr lang="da-DK" dirty="0"/>
          </a:p>
        </p:txBody>
      </p:sp>
      <p:sp>
        <p:nvSpPr>
          <p:cNvPr id="12" name="Logo Placeholder Logo TF">
            <a:extLst>
              <a:ext uri="{FF2B5EF4-FFF2-40B4-BE49-F238E27FC236}">
                <a16:creationId xmlns:a16="http://schemas.microsoft.com/office/drawing/2014/main" id="{E899BA8C-6E17-478B-AE03-91C22B01ED70}"/>
              </a:ext>
            </a:extLst>
          </p:cNvPr>
          <p:cNvSpPr>
            <a:spLocks noGrp="1"/>
          </p:cNvSpPr>
          <p:nvPr>
            <p:ph type="body" sz="quarter" idx="14" hasCustomPrompt="1"/>
          </p:nvPr>
        </p:nvSpPr>
        <p:spPr>
          <a:xfrm>
            <a:off x="10483839" y="6429600"/>
            <a:ext cx="1170000" cy="1908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16" name="Logo Placeholder Logo TG">
            <a:extLst>
              <a:ext uri="{FF2B5EF4-FFF2-40B4-BE49-F238E27FC236}">
                <a16:creationId xmlns:a16="http://schemas.microsoft.com/office/drawing/2014/main" id="{ED9EC54D-B122-4666-992B-D1EB44A4B883}"/>
              </a:ext>
            </a:extLst>
          </p:cNvPr>
          <p:cNvSpPr>
            <a:spLocks noGrp="1"/>
          </p:cNvSpPr>
          <p:nvPr>
            <p:ph type="body" sz="quarter" idx="16" hasCustomPrompt="1"/>
          </p:nvPr>
        </p:nvSpPr>
        <p:spPr>
          <a:xfrm>
            <a:off x="8473788" y="6429600"/>
            <a:ext cx="1764000" cy="190800"/>
          </a:xfr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4" name="Date_GeneralDate"/>
          <p:cNvSpPr>
            <a:spLocks noGrp="1"/>
          </p:cNvSpPr>
          <p:nvPr>
            <p:ph type="dt" sz="half" idx="10"/>
          </p:nvPr>
        </p:nvSpPr>
        <p:spPr>
          <a:xfrm>
            <a:off x="539748" y="6415200"/>
            <a:ext cx="5576400" cy="180000"/>
          </a:xfrm>
          <a:prstGeom prst="rect">
            <a:avLst/>
          </a:prstGeom>
        </p:spPr>
        <p:txBody>
          <a:bodyPr/>
          <a:lstStyle>
            <a:lvl1pPr algn="l">
              <a:defRPr sz="1000">
                <a:solidFill>
                  <a:schemeClr val="bg1"/>
                </a:solidFill>
              </a:defRPr>
            </a:lvl1pPr>
          </a:lstStyle>
          <a:p>
            <a:fld id="{8CC702F0-0A15-4A35-B794-2DFD973D7A63}" type="datetime2">
              <a:rPr lang="da-DK" smtClean="0"/>
              <a:t>21. december 2023</a:t>
            </a:fld>
            <a:endParaRPr lang="da-DK" dirty="0"/>
          </a:p>
        </p:txBody>
      </p:sp>
      <p:sp>
        <p:nvSpPr>
          <p:cNvPr id="10" name="Footer Placeholder 4" hidden="1">
            <a:extLst>
              <a:ext uri="{FF2B5EF4-FFF2-40B4-BE49-F238E27FC236}">
                <a16:creationId xmlns:a16="http://schemas.microsoft.com/office/drawing/2014/main" id="{B462C951-92BC-46F8-958C-2FF9C60AB3D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1" name="Slide Number Placeholder 5" hidden="1">
            <a:extLst>
              <a:ext uri="{FF2B5EF4-FFF2-40B4-BE49-F238E27FC236}">
                <a16:creationId xmlns:a16="http://schemas.microsoft.com/office/drawing/2014/main" id="{0963812A-8B2A-430B-BCB8-1B81CF8A7388}"/>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0417329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slide helside billede TG">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CEC758F7-0B22-48C5-BC56-9EA18D0743F0}"/>
              </a:ext>
            </a:extLst>
          </p:cNvPr>
          <p:cNvSpPr/>
          <p:nvPr userDrawn="1"/>
        </p:nvSpPr>
        <p:spPr>
          <a:xfrm>
            <a:off x="0" y="0"/>
            <a:ext cx="12193200" cy="686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Pladsholder til billede 2">
            <a:extLst>
              <a:ext uri="{FF2B5EF4-FFF2-40B4-BE49-F238E27FC236}">
                <a16:creationId xmlns:a16="http://schemas.microsoft.com/office/drawing/2014/main" id="{A5E1A675-EEE0-4953-81CB-D3465AF7BD7A}"/>
              </a:ext>
            </a:extLst>
          </p:cNvPr>
          <p:cNvSpPr>
            <a:spLocks noGrp="1"/>
          </p:cNvSpPr>
          <p:nvPr>
            <p:ph type="pic" sz="quarter" idx="15"/>
          </p:nvPr>
        </p:nvSpPr>
        <p:spPr>
          <a:xfrm>
            <a:off x="0" y="0"/>
            <a:ext cx="12192000" cy="6858000"/>
          </a:xfrm>
          <a:solidFill>
            <a:schemeClr val="bg2"/>
          </a:solidFill>
        </p:spPr>
        <p:txBody>
          <a:bodyPr tIns="684000" rIns="0" anchor="ctr" anchorCtr="0"/>
          <a:lstStyle>
            <a:lvl1pPr marL="0" indent="0" algn="ctr">
              <a:buNone/>
              <a:defRPr/>
            </a:lvl1pPr>
          </a:lstStyle>
          <a:p>
            <a:r>
              <a:rPr lang="da-DK"/>
              <a:t>Klik på ikonet for at tilføje et billede</a:t>
            </a:r>
            <a:endParaRPr lang="da-DK" dirty="0"/>
          </a:p>
        </p:txBody>
      </p:sp>
      <p:sp>
        <p:nvSpPr>
          <p:cNvPr id="8" name="Titel 7">
            <a:extLst>
              <a:ext uri="{FF2B5EF4-FFF2-40B4-BE49-F238E27FC236}">
                <a16:creationId xmlns:a16="http://schemas.microsoft.com/office/drawing/2014/main" id="{15EC9A01-311A-448A-B16F-3D577820DEBD}"/>
              </a:ext>
            </a:extLst>
          </p:cNvPr>
          <p:cNvSpPr>
            <a:spLocks noGrp="1"/>
          </p:cNvSpPr>
          <p:nvPr>
            <p:ph type="title"/>
          </p:nvPr>
        </p:nvSpPr>
        <p:spPr>
          <a:xfrm>
            <a:off x="539750" y="539750"/>
            <a:ext cx="8332788" cy="2603500"/>
          </a:xfrm>
        </p:spPr>
        <p:txBody>
          <a:bodyPr/>
          <a:lstStyle>
            <a:lvl1pPr>
              <a:defRPr sz="6000">
                <a:solidFill>
                  <a:schemeClr val="bg1"/>
                </a:solidFill>
              </a:defRPr>
            </a:lvl1pPr>
          </a:lstStyle>
          <a:p>
            <a:r>
              <a:rPr lang="da-DK"/>
              <a:t>Klik for at redigere titeltypografien i masteren</a:t>
            </a:r>
            <a:endParaRPr lang="da-DK" dirty="0"/>
          </a:p>
        </p:txBody>
      </p:sp>
      <p:sp>
        <p:nvSpPr>
          <p:cNvPr id="4" name="Date_GeneralDate"/>
          <p:cNvSpPr>
            <a:spLocks noGrp="1"/>
          </p:cNvSpPr>
          <p:nvPr>
            <p:ph type="dt" sz="half" idx="10"/>
          </p:nvPr>
        </p:nvSpPr>
        <p:spPr>
          <a:xfrm>
            <a:off x="539748" y="6415200"/>
            <a:ext cx="5576400" cy="180000"/>
          </a:xfrm>
          <a:prstGeom prst="rect">
            <a:avLst/>
          </a:prstGeom>
        </p:spPr>
        <p:txBody>
          <a:bodyPr/>
          <a:lstStyle>
            <a:lvl1pPr algn="l">
              <a:defRPr sz="1000">
                <a:solidFill>
                  <a:schemeClr val="bg1"/>
                </a:solidFill>
              </a:defRPr>
            </a:lvl1pPr>
          </a:lstStyle>
          <a:p>
            <a:fld id="{2E2F648A-544C-4FB3-B416-202EC932920A}" type="datetime2">
              <a:rPr lang="da-DK" smtClean="0"/>
              <a:t>21. december 2023</a:t>
            </a:fld>
            <a:endParaRPr lang="da-DK" dirty="0"/>
          </a:p>
        </p:txBody>
      </p:sp>
      <p:sp>
        <p:nvSpPr>
          <p:cNvPr id="10" name="Footer Placeholder 4" hidden="1">
            <a:extLst>
              <a:ext uri="{FF2B5EF4-FFF2-40B4-BE49-F238E27FC236}">
                <a16:creationId xmlns:a16="http://schemas.microsoft.com/office/drawing/2014/main" id="{B462C951-92BC-46F8-958C-2FF9C60AB3D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1" name="Slide Number Placeholder 5" hidden="1">
            <a:extLst>
              <a:ext uri="{FF2B5EF4-FFF2-40B4-BE49-F238E27FC236}">
                <a16:creationId xmlns:a16="http://schemas.microsoft.com/office/drawing/2014/main" id="{0963812A-8B2A-430B-BCB8-1B81CF8A7388}"/>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12" name="Logo Placeholder Logo TG">
            <a:extLst>
              <a:ext uri="{FF2B5EF4-FFF2-40B4-BE49-F238E27FC236}">
                <a16:creationId xmlns:a16="http://schemas.microsoft.com/office/drawing/2014/main" id="{EFAC2486-9285-437E-A7CE-3984925B96F2}"/>
              </a:ext>
            </a:extLst>
          </p:cNvPr>
          <p:cNvSpPr>
            <a:spLocks noGrp="1"/>
          </p:cNvSpPr>
          <p:nvPr>
            <p:ph type="body" sz="quarter" idx="17" hasCustomPrompt="1"/>
          </p:nvPr>
        </p:nvSpPr>
        <p:spPr>
          <a:xfrm>
            <a:off x="9889839" y="6429600"/>
            <a:ext cx="1764000" cy="1908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Tree>
    <p:extLst>
      <p:ext uri="{BB962C8B-B14F-4D97-AF65-F5344CB8AC3E}">
        <p14:creationId xmlns:p14="http://schemas.microsoft.com/office/powerpoint/2010/main" val="12022528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slide helside billede TF">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CEC758F7-0B22-48C5-BC56-9EA18D0743F0}"/>
              </a:ext>
            </a:extLst>
          </p:cNvPr>
          <p:cNvSpPr/>
          <p:nvPr userDrawn="1"/>
        </p:nvSpPr>
        <p:spPr>
          <a:xfrm>
            <a:off x="0" y="0"/>
            <a:ext cx="12193200" cy="686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Pladsholder til billede 2">
            <a:extLst>
              <a:ext uri="{FF2B5EF4-FFF2-40B4-BE49-F238E27FC236}">
                <a16:creationId xmlns:a16="http://schemas.microsoft.com/office/drawing/2014/main" id="{A5E1A675-EEE0-4953-81CB-D3465AF7BD7A}"/>
              </a:ext>
            </a:extLst>
          </p:cNvPr>
          <p:cNvSpPr>
            <a:spLocks noGrp="1"/>
          </p:cNvSpPr>
          <p:nvPr>
            <p:ph type="pic" sz="quarter" idx="15"/>
          </p:nvPr>
        </p:nvSpPr>
        <p:spPr>
          <a:xfrm>
            <a:off x="0" y="0"/>
            <a:ext cx="12192000" cy="6858000"/>
          </a:xfrm>
          <a:solidFill>
            <a:schemeClr val="bg2"/>
          </a:solidFill>
        </p:spPr>
        <p:txBody>
          <a:bodyPr tIns="684000" rIns="0" anchor="ctr" anchorCtr="0"/>
          <a:lstStyle>
            <a:lvl1pPr marL="0" indent="0" algn="ctr">
              <a:buNone/>
              <a:defRPr/>
            </a:lvl1pPr>
          </a:lstStyle>
          <a:p>
            <a:r>
              <a:rPr lang="da-DK"/>
              <a:t>Klik på ikonet for at tilføje et billede</a:t>
            </a:r>
            <a:endParaRPr lang="da-DK" dirty="0"/>
          </a:p>
        </p:txBody>
      </p:sp>
      <p:sp>
        <p:nvSpPr>
          <p:cNvPr id="8" name="Titel 7">
            <a:extLst>
              <a:ext uri="{FF2B5EF4-FFF2-40B4-BE49-F238E27FC236}">
                <a16:creationId xmlns:a16="http://schemas.microsoft.com/office/drawing/2014/main" id="{15EC9A01-311A-448A-B16F-3D577820DEBD}"/>
              </a:ext>
            </a:extLst>
          </p:cNvPr>
          <p:cNvSpPr>
            <a:spLocks noGrp="1"/>
          </p:cNvSpPr>
          <p:nvPr>
            <p:ph type="title"/>
          </p:nvPr>
        </p:nvSpPr>
        <p:spPr>
          <a:xfrm>
            <a:off x="539750" y="539750"/>
            <a:ext cx="8332788" cy="2603500"/>
          </a:xfrm>
        </p:spPr>
        <p:txBody>
          <a:bodyPr/>
          <a:lstStyle>
            <a:lvl1pPr>
              <a:defRPr sz="6000">
                <a:solidFill>
                  <a:schemeClr val="bg1"/>
                </a:solidFill>
              </a:defRPr>
            </a:lvl1pPr>
          </a:lstStyle>
          <a:p>
            <a:r>
              <a:rPr lang="da-DK"/>
              <a:t>Klik for at redigere titeltypografien i masteren</a:t>
            </a:r>
            <a:endParaRPr lang="da-DK" dirty="0"/>
          </a:p>
        </p:txBody>
      </p:sp>
      <p:sp>
        <p:nvSpPr>
          <p:cNvPr id="4" name="Date_GeneralDate"/>
          <p:cNvSpPr>
            <a:spLocks noGrp="1"/>
          </p:cNvSpPr>
          <p:nvPr>
            <p:ph type="dt" sz="half" idx="10"/>
          </p:nvPr>
        </p:nvSpPr>
        <p:spPr>
          <a:xfrm>
            <a:off x="539748" y="6415200"/>
            <a:ext cx="5576400" cy="180000"/>
          </a:xfrm>
          <a:prstGeom prst="rect">
            <a:avLst/>
          </a:prstGeom>
        </p:spPr>
        <p:txBody>
          <a:bodyPr/>
          <a:lstStyle>
            <a:lvl1pPr algn="l">
              <a:defRPr sz="1000">
                <a:solidFill>
                  <a:schemeClr val="bg1"/>
                </a:solidFill>
              </a:defRPr>
            </a:lvl1pPr>
          </a:lstStyle>
          <a:p>
            <a:fld id="{DA222EA3-979A-4602-9FA4-F47715BEBE37}" type="datetime2">
              <a:rPr lang="da-DK" smtClean="0"/>
              <a:t>21. december 2023</a:t>
            </a:fld>
            <a:endParaRPr lang="da-DK" dirty="0"/>
          </a:p>
        </p:txBody>
      </p:sp>
      <p:sp>
        <p:nvSpPr>
          <p:cNvPr id="10" name="Footer Placeholder 4" hidden="1">
            <a:extLst>
              <a:ext uri="{FF2B5EF4-FFF2-40B4-BE49-F238E27FC236}">
                <a16:creationId xmlns:a16="http://schemas.microsoft.com/office/drawing/2014/main" id="{B462C951-92BC-46F8-958C-2FF9C60AB3D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1" name="Slide Number Placeholder 5" hidden="1">
            <a:extLst>
              <a:ext uri="{FF2B5EF4-FFF2-40B4-BE49-F238E27FC236}">
                <a16:creationId xmlns:a16="http://schemas.microsoft.com/office/drawing/2014/main" id="{0963812A-8B2A-430B-BCB8-1B81CF8A7388}"/>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9" name="Logo Placeholder Logo TF">
            <a:extLst>
              <a:ext uri="{FF2B5EF4-FFF2-40B4-BE49-F238E27FC236}">
                <a16:creationId xmlns:a16="http://schemas.microsoft.com/office/drawing/2014/main" id="{FB1A902C-F643-402C-9243-3F9ED24AF905}"/>
              </a:ext>
            </a:extLst>
          </p:cNvPr>
          <p:cNvSpPr>
            <a:spLocks noGrp="1"/>
          </p:cNvSpPr>
          <p:nvPr>
            <p:ph type="body" sz="quarter" idx="14" hasCustomPrompt="1"/>
          </p:nvPr>
        </p:nvSpPr>
        <p:spPr>
          <a:xfrm>
            <a:off x="10483839" y="6429600"/>
            <a:ext cx="1170000" cy="1908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Tree>
    <p:extLst>
      <p:ext uri="{BB962C8B-B14F-4D97-AF65-F5344CB8AC3E}">
        <p14:creationId xmlns:p14="http://schemas.microsoft.com/office/powerpoint/2010/main" val="2284427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slide med billede TGTF">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CEC758F7-0B22-48C5-BC56-9EA18D0743F0}"/>
              </a:ext>
            </a:extLst>
          </p:cNvPr>
          <p:cNvSpPr/>
          <p:nvPr userDrawn="1"/>
        </p:nvSpPr>
        <p:spPr>
          <a:xfrm>
            <a:off x="0" y="0"/>
            <a:ext cx="60948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Pladsholder til billede 2">
            <a:extLst>
              <a:ext uri="{FF2B5EF4-FFF2-40B4-BE49-F238E27FC236}">
                <a16:creationId xmlns:a16="http://schemas.microsoft.com/office/drawing/2014/main" id="{A5E1A675-EEE0-4953-81CB-D3465AF7BD7A}"/>
              </a:ext>
            </a:extLst>
          </p:cNvPr>
          <p:cNvSpPr>
            <a:spLocks noGrp="1"/>
          </p:cNvSpPr>
          <p:nvPr>
            <p:ph type="pic" sz="quarter" idx="15"/>
          </p:nvPr>
        </p:nvSpPr>
        <p:spPr>
          <a:xfrm>
            <a:off x="6097200" y="0"/>
            <a:ext cx="6094800" cy="6858000"/>
          </a:xfrm>
          <a:solidFill>
            <a:schemeClr val="bg2"/>
          </a:solidFill>
        </p:spPr>
        <p:txBody>
          <a:bodyPr tIns="684000" rIns="0" anchor="ctr" anchorCtr="0"/>
          <a:lstStyle>
            <a:lvl1pPr marL="0" indent="0" algn="ctr">
              <a:buNone/>
              <a:defRPr/>
            </a:lvl1pPr>
          </a:lstStyle>
          <a:p>
            <a:r>
              <a:rPr lang="da-DK"/>
              <a:t>Klik på ikonet for at tilføje et billede</a:t>
            </a:r>
            <a:endParaRPr lang="da-DK" dirty="0"/>
          </a:p>
        </p:txBody>
      </p:sp>
      <p:sp>
        <p:nvSpPr>
          <p:cNvPr id="8" name="Titel 7">
            <a:extLst>
              <a:ext uri="{FF2B5EF4-FFF2-40B4-BE49-F238E27FC236}">
                <a16:creationId xmlns:a16="http://schemas.microsoft.com/office/drawing/2014/main" id="{15EC9A01-311A-448A-B16F-3D577820DEBD}"/>
              </a:ext>
            </a:extLst>
          </p:cNvPr>
          <p:cNvSpPr>
            <a:spLocks noGrp="1"/>
          </p:cNvSpPr>
          <p:nvPr>
            <p:ph type="title"/>
          </p:nvPr>
        </p:nvSpPr>
        <p:spPr>
          <a:xfrm>
            <a:off x="539750" y="539750"/>
            <a:ext cx="4629150" cy="5410200"/>
          </a:xfrm>
        </p:spPr>
        <p:txBody>
          <a:bodyPr/>
          <a:lstStyle>
            <a:lvl1pPr>
              <a:defRPr sz="6000">
                <a:solidFill>
                  <a:schemeClr val="bg1"/>
                </a:solidFill>
              </a:defRPr>
            </a:lvl1pPr>
          </a:lstStyle>
          <a:p>
            <a:r>
              <a:rPr lang="da-DK"/>
              <a:t>Klik for at redigere titeltypografien i masteren</a:t>
            </a:r>
            <a:endParaRPr lang="da-DK" dirty="0"/>
          </a:p>
        </p:txBody>
      </p:sp>
      <p:sp>
        <p:nvSpPr>
          <p:cNvPr id="4" name="Date_GeneralDate"/>
          <p:cNvSpPr>
            <a:spLocks noGrp="1"/>
          </p:cNvSpPr>
          <p:nvPr>
            <p:ph type="dt" sz="half" idx="10"/>
          </p:nvPr>
        </p:nvSpPr>
        <p:spPr>
          <a:xfrm>
            <a:off x="539748" y="6415200"/>
            <a:ext cx="5576400" cy="180000"/>
          </a:xfrm>
          <a:prstGeom prst="rect">
            <a:avLst/>
          </a:prstGeom>
        </p:spPr>
        <p:txBody>
          <a:bodyPr/>
          <a:lstStyle>
            <a:lvl1pPr algn="l">
              <a:defRPr sz="1000">
                <a:solidFill>
                  <a:schemeClr val="bg1"/>
                </a:solidFill>
              </a:defRPr>
            </a:lvl1pPr>
          </a:lstStyle>
          <a:p>
            <a:fld id="{17D94BCC-622E-4534-9DEF-EA59F3B068A6}" type="datetime2">
              <a:rPr lang="da-DK" smtClean="0"/>
              <a:t>21. december 2023</a:t>
            </a:fld>
            <a:endParaRPr lang="da-DK" dirty="0"/>
          </a:p>
        </p:txBody>
      </p:sp>
      <p:sp>
        <p:nvSpPr>
          <p:cNvPr id="10" name="Footer Placeholder 4" hidden="1">
            <a:extLst>
              <a:ext uri="{FF2B5EF4-FFF2-40B4-BE49-F238E27FC236}">
                <a16:creationId xmlns:a16="http://schemas.microsoft.com/office/drawing/2014/main" id="{B462C951-92BC-46F8-958C-2FF9C60AB3D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1" name="Slide Number Placeholder 5" hidden="1">
            <a:extLst>
              <a:ext uri="{FF2B5EF4-FFF2-40B4-BE49-F238E27FC236}">
                <a16:creationId xmlns:a16="http://schemas.microsoft.com/office/drawing/2014/main" id="{0963812A-8B2A-430B-BCB8-1B81CF8A7388}"/>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12" name="Logo Placeholder Logo TF">
            <a:extLst>
              <a:ext uri="{FF2B5EF4-FFF2-40B4-BE49-F238E27FC236}">
                <a16:creationId xmlns:a16="http://schemas.microsoft.com/office/drawing/2014/main" id="{0ED51300-8F7A-44BC-88B7-363BA30E300A}"/>
              </a:ext>
            </a:extLst>
          </p:cNvPr>
          <p:cNvSpPr>
            <a:spLocks noGrp="1"/>
          </p:cNvSpPr>
          <p:nvPr>
            <p:ph type="body" sz="quarter" idx="14" hasCustomPrompt="1"/>
          </p:nvPr>
        </p:nvSpPr>
        <p:spPr>
          <a:xfrm>
            <a:off x="10483839" y="6429600"/>
            <a:ext cx="1170000" cy="1908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14" name="Logo Placeholder Logo TG">
            <a:extLst>
              <a:ext uri="{FF2B5EF4-FFF2-40B4-BE49-F238E27FC236}">
                <a16:creationId xmlns:a16="http://schemas.microsoft.com/office/drawing/2014/main" id="{8E588EF6-E245-4FD7-A4B7-97152B9737A8}"/>
              </a:ext>
            </a:extLst>
          </p:cNvPr>
          <p:cNvSpPr>
            <a:spLocks noGrp="1"/>
          </p:cNvSpPr>
          <p:nvPr>
            <p:ph type="body" sz="quarter" idx="16" hasCustomPrompt="1"/>
          </p:nvPr>
        </p:nvSpPr>
        <p:spPr>
          <a:xfrm>
            <a:off x="8473788" y="6429600"/>
            <a:ext cx="1764000" cy="190800"/>
          </a:xfr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Tree>
    <p:extLst>
      <p:ext uri="{BB962C8B-B14F-4D97-AF65-F5344CB8AC3E}">
        <p14:creationId xmlns:p14="http://schemas.microsoft.com/office/powerpoint/2010/main" val="2988647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slide med billede TG">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CEC758F7-0B22-48C5-BC56-9EA18D0743F0}"/>
              </a:ext>
            </a:extLst>
          </p:cNvPr>
          <p:cNvSpPr/>
          <p:nvPr userDrawn="1"/>
        </p:nvSpPr>
        <p:spPr>
          <a:xfrm>
            <a:off x="0" y="0"/>
            <a:ext cx="6094800" cy="6861600"/>
          </a:xfrm>
          <a:prstGeom prst="rect">
            <a:avLst/>
          </a:prstGeom>
          <a:solidFill>
            <a:srgbClr val="1E4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Pladsholder til billede 2">
            <a:extLst>
              <a:ext uri="{FF2B5EF4-FFF2-40B4-BE49-F238E27FC236}">
                <a16:creationId xmlns:a16="http://schemas.microsoft.com/office/drawing/2014/main" id="{A5E1A675-EEE0-4953-81CB-D3465AF7BD7A}"/>
              </a:ext>
            </a:extLst>
          </p:cNvPr>
          <p:cNvSpPr>
            <a:spLocks noGrp="1"/>
          </p:cNvSpPr>
          <p:nvPr>
            <p:ph type="pic" sz="quarter" idx="15"/>
          </p:nvPr>
        </p:nvSpPr>
        <p:spPr>
          <a:xfrm>
            <a:off x="6097200" y="0"/>
            <a:ext cx="6094800" cy="6858000"/>
          </a:xfrm>
          <a:solidFill>
            <a:schemeClr val="bg2"/>
          </a:solidFill>
        </p:spPr>
        <p:txBody>
          <a:bodyPr tIns="684000" rIns="0" anchor="ctr" anchorCtr="0"/>
          <a:lstStyle>
            <a:lvl1pPr marL="0" indent="0" algn="ctr">
              <a:buNone/>
              <a:defRPr/>
            </a:lvl1pPr>
          </a:lstStyle>
          <a:p>
            <a:r>
              <a:rPr lang="da-DK"/>
              <a:t>Klik på ikonet for at tilføje et billede</a:t>
            </a:r>
            <a:endParaRPr lang="da-DK" dirty="0"/>
          </a:p>
        </p:txBody>
      </p:sp>
      <p:sp>
        <p:nvSpPr>
          <p:cNvPr id="8" name="Titel 7">
            <a:extLst>
              <a:ext uri="{FF2B5EF4-FFF2-40B4-BE49-F238E27FC236}">
                <a16:creationId xmlns:a16="http://schemas.microsoft.com/office/drawing/2014/main" id="{15EC9A01-311A-448A-B16F-3D577820DEBD}"/>
              </a:ext>
            </a:extLst>
          </p:cNvPr>
          <p:cNvSpPr>
            <a:spLocks noGrp="1"/>
          </p:cNvSpPr>
          <p:nvPr>
            <p:ph type="title"/>
          </p:nvPr>
        </p:nvSpPr>
        <p:spPr>
          <a:xfrm>
            <a:off x="539750" y="539750"/>
            <a:ext cx="4629150" cy="5410200"/>
          </a:xfrm>
        </p:spPr>
        <p:txBody>
          <a:bodyPr/>
          <a:lstStyle>
            <a:lvl1pPr>
              <a:defRPr sz="6000">
                <a:solidFill>
                  <a:schemeClr val="bg1"/>
                </a:solidFill>
              </a:defRPr>
            </a:lvl1pPr>
          </a:lstStyle>
          <a:p>
            <a:r>
              <a:rPr lang="da-DK"/>
              <a:t>Klik for at redigere titeltypografien i masteren</a:t>
            </a:r>
            <a:endParaRPr lang="da-DK" dirty="0"/>
          </a:p>
        </p:txBody>
      </p:sp>
      <p:sp>
        <p:nvSpPr>
          <p:cNvPr id="4" name="Date_GeneralDate"/>
          <p:cNvSpPr>
            <a:spLocks noGrp="1"/>
          </p:cNvSpPr>
          <p:nvPr>
            <p:ph type="dt" sz="half" idx="10"/>
          </p:nvPr>
        </p:nvSpPr>
        <p:spPr>
          <a:xfrm>
            <a:off x="539748" y="6415200"/>
            <a:ext cx="5576400" cy="180000"/>
          </a:xfrm>
          <a:prstGeom prst="rect">
            <a:avLst/>
          </a:prstGeom>
        </p:spPr>
        <p:txBody>
          <a:bodyPr/>
          <a:lstStyle>
            <a:lvl1pPr algn="l">
              <a:defRPr sz="1000">
                <a:solidFill>
                  <a:schemeClr val="bg1"/>
                </a:solidFill>
              </a:defRPr>
            </a:lvl1pPr>
          </a:lstStyle>
          <a:p>
            <a:fld id="{084EF596-C732-4365-B9F3-8903A45F83F6}" type="datetime2">
              <a:rPr lang="da-DK" smtClean="0"/>
              <a:t>21. december 2023</a:t>
            </a:fld>
            <a:endParaRPr lang="da-DK" dirty="0"/>
          </a:p>
        </p:txBody>
      </p:sp>
      <p:sp>
        <p:nvSpPr>
          <p:cNvPr id="10" name="Footer Placeholder 4" hidden="1">
            <a:extLst>
              <a:ext uri="{FF2B5EF4-FFF2-40B4-BE49-F238E27FC236}">
                <a16:creationId xmlns:a16="http://schemas.microsoft.com/office/drawing/2014/main" id="{B462C951-92BC-46F8-958C-2FF9C60AB3D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1" name="Slide Number Placeholder 5" hidden="1">
            <a:extLst>
              <a:ext uri="{FF2B5EF4-FFF2-40B4-BE49-F238E27FC236}">
                <a16:creationId xmlns:a16="http://schemas.microsoft.com/office/drawing/2014/main" id="{0963812A-8B2A-430B-BCB8-1B81CF8A7388}"/>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12" name="Logo Placeholder Logo TG">
            <a:extLst>
              <a:ext uri="{FF2B5EF4-FFF2-40B4-BE49-F238E27FC236}">
                <a16:creationId xmlns:a16="http://schemas.microsoft.com/office/drawing/2014/main" id="{9879C2F3-4692-4A61-95AB-2CB5F6265C48}"/>
              </a:ext>
            </a:extLst>
          </p:cNvPr>
          <p:cNvSpPr>
            <a:spLocks noGrp="1"/>
          </p:cNvSpPr>
          <p:nvPr>
            <p:ph type="body" sz="quarter" idx="17" hasCustomPrompt="1"/>
          </p:nvPr>
        </p:nvSpPr>
        <p:spPr>
          <a:xfrm>
            <a:off x="9889839" y="6429600"/>
            <a:ext cx="1764000" cy="1908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Tree>
    <p:extLst>
      <p:ext uri="{BB962C8B-B14F-4D97-AF65-F5344CB8AC3E}">
        <p14:creationId xmlns:p14="http://schemas.microsoft.com/office/powerpoint/2010/main" val="4155618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slide med billede TF">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CEC758F7-0B22-48C5-BC56-9EA18D0743F0}"/>
              </a:ext>
            </a:extLst>
          </p:cNvPr>
          <p:cNvSpPr/>
          <p:nvPr userDrawn="1"/>
        </p:nvSpPr>
        <p:spPr>
          <a:xfrm>
            <a:off x="0" y="0"/>
            <a:ext cx="60948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Pladsholder til billede 2">
            <a:extLst>
              <a:ext uri="{FF2B5EF4-FFF2-40B4-BE49-F238E27FC236}">
                <a16:creationId xmlns:a16="http://schemas.microsoft.com/office/drawing/2014/main" id="{A5E1A675-EEE0-4953-81CB-D3465AF7BD7A}"/>
              </a:ext>
            </a:extLst>
          </p:cNvPr>
          <p:cNvSpPr>
            <a:spLocks noGrp="1"/>
          </p:cNvSpPr>
          <p:nvPr>
            <p:ph type="pic" sz="quarter" idx="15"/>
          </p:nvPr>
        </p:nvSpPr>
        <p:spPr>
          <a:xfrm>
            <a:off x="6097200" y="0"/>
            <a:ext cx="6094800" cy="6858000"/>
          </a:xfrm>
          <a:solidFill>
            <a:schemeClr val="bg2"/>
          </a:solidFill>
        </p:spPr>
        <p:txBody>
          <a:bodyPr tIns="684000" rIns="0" anchor="ctr" anchorCtr="0"/>
          <a:lstStyle>
            <a:lvl1pPr marL="0" indent="0" algn="ctr">
              <a:buNone/>
              <a:defRPr/>
            </a:lvl1pPr>
          </a:lstStyle>
          <a:p>
            <a:r>
              <a:rPr lang="da-DK"/>
              <a:t>Klik på ikonet for at tilføje et billede</a:t>
            </a:r>
            <a:endParaRPr lang="da-DK" dirty="0"/>
          </a:p>
        </p:txBody>
      </p:sp>
      <p:sp>
        <p:nvSpPr>
          <p:cNvPr id="8" name="Titel 7">
            <a:extLst>
              <a:ext uri="{FF2B5EF4-FFF2-40B4-BE49-F238E27FC236}">
                <a16:creationId xmlns:a16="http://schemas.microsoft.com/office/drawing/2014/main" id="{15EC9A01-311A-448A-B16F-3D577820DEBD}"/>
              </a:ext>
            </a:extLst>
          </p:cNvPr>
          <p:cNvSpPr>
            <a:spLocks noGrp="1"/>
          </p:cNvSpPr>
          <p:nvPr>
            <p:ph type="title"/>
          </p:nvPr>
        </p:nvSpPr>
        <p:spPr>
          <a:xfrm>
            <a:off x="539750" y="539750"/>
            <a:ext cx="4629150" cy="5410200"/>
          </a:xfrm>
        </p:spPr>
        <p:txBody>
          <a:bodyPr/>
          <a:lstStyle>
            <a:lvl1pPr>
              <a:defRPr sz="6000">
                <a:solidFill>
                  <a:schemeClr val="bg1"/>
                </a:solidFill>
              </a:defRPr>
            </a:lvl1pPr>
          </a:lstStyle>
          <a:p>
            <a:r>
              <a:rPr lang="da-DK"/>
              <a:t>Klik for at redigere titeltypografien i masteren</a:t>
            </a:r>
            <a:endParaRPr lang="da-DK" dirty="0"/>
          </a:p>
        </p:txBody>
      </p:sp>
      <p:sp>
        <p:nvSpPr>
          <p:cNvPr id="4" name="Date_GeneralDate"/>
          <p:cNvSpPr>
            <a:spLocks noGrp="1"/>
          </p:cNvSpPr>
          <p:nvPr>
            <p:ph type="dt" sz="half" idx="10"/>
          </p:nvPr>
        </p:nvSpPr>
        <p:spPr>
          <a:xfrm>
            <a:off x="539748" y="6415200"/>
            <a:ext cx="5576400" cy="180000"/>
          </a:xfrm>
          <a:prstGeom prst="rect">
            <a:avLst/>
          </a:prstGeom>
        </p:spPr>
        <p:txBody>
          <a:bodyPr/>
          <a:lstStyle>
            <a:lvl1pPr algn="l">
              <a:defRPr sz="1000">
                <a:solidFill>
                  <a:schemeClr val="bg1"/>
                </a:solidFill>
              </a:defRPr>
            </a:lvl1pPr>
          </a:lstStyle>
          <a:p>
            <a:fld id="{D83EC982-D7E3-49B1-B82C-352ADEC4CDBE}" type="datetime2">
              <a:rPr lang="da-DK" smtClean="0"/>
              <a:t>21. december 2023</a:t>
            </a:fld>
            <a:endParaRPr lang="da-DK" dirty="0"/>
          </a:p>
        </p:txBody>
      </p:sp>
      <p:sp>
        <p:nvSpPr>
          <p:cNvPr id="10" name="Footer Placeholder 4" hidden="1">
            <a:extLst>
              <a:ext uri="{FF2B5EF4-FFF2-40B4-BE49-F238E27FC236}">
                <a16:creationId xmlns:a16="http://schemas.microsoft.com/office/drawing/2014/main" id="{B462C951-92BC-46F8-958C-2FF9C60AB3D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1" name="Slide Number Placeholder 5" hidden="1">
            <a:extLst>
              <a:ext uri="{FF2B5EF4-FFF2-40B4-BE49-F238E27FC236}">
                <a16:creationId xmlns:a16="http://schemas.microsoft.com/office/drawing/2014/main" id="{0963812A-8B2A-430B-BCB8-1B81CF8A7388}"/>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9" name="Logo Placeholder Logo TF">
            <a:extLst>
              <a:ext uri="{FF2B5EF4-FFF2-40B4-BE49-F238E27FC236}">
                <a16:creationId xmlns:a16="http://schemas.microsoft.com/office/drawing/2014/main" id="{632CE583-03F5-4079-B0DC-41D0BA716F15}"/>
              </a:ext>
            </a:extLst>
          </p:cNvPr>
          <p:cNvSpPr>
            <a:spLocks noGrp="1"/>
          </p:cNvSpPr>
          <p:nvPr>
            <p:ph type="body" sz="quarter" idx="14" hasCustomPrompt="1"/>
          </p:nvPr>
        </p:nvSpPr>
        <p:spPr>
          <a:xfrm>
            <a:off x="10483839" y="6429600"/>
            <a:ext cx="1170000" cy="1908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Tree>
    <p:extLst>
      <p:ext uri="{BB962C8B-B14F-4D97-AF65-F5344CB8AC3E}">
        <p14:creationId xmlns:p14="http://schemas.microsoft.com/office/powerpoint/2010/main" val="617380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slide TGTF">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603D7D0B-630B-4D6B-87E1-7BE538CD1CA0}"/>
              </a:ext>
            </a:extLst>
          </p:cNvPr>
          <p:cNvSpPr/>
          <p:nvPr userDrawn="1"/>
        </p:nvSpPr>
        <p:spPr>
          <a:xfrm>
            <a:off x="0" y="0"/>
            <a:ext cx="12193200" cy="6861600"/>
          </a:xfrm>
          <a:prstGeom prst="rect">
            <a:avLst/>
          </a:prstGeom>
          <a:solidFill>
            <a:srgbClr val="FA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Titel 7">
            <a:extLst>
              <a:ext uri="{FF2B5EF4-FFF2-40B4-BE49-F238E27FC236}">
                <a16:creationId xmlns:a16="http://schemas.microsoft.com/office/drawing/2014/main" id="{15EC9A01-311A-448A-B16F-3D577820DEBD}"/>
              </a:ext>
            </a:extLst>
          </p:cNvPr>
          <p:cNvSpPr>
            <a:spLocks noGrp="1"/>
          </p:cNvSpPr>
          <p:nvPr>
            <p:ph type="title"/>
          </p:nvPr>
        </p:nvSpPr>
        <p:spPr>
          <a:xfrm>
            <a:off x="539750" y="539750"/>
            <a:ext cx="8332788" cy="5410200"/>
          </a:xfrm>
        </p:spPr>
        <p:txBody>
          <a:bodyPr/>
          <a:lstStyle>
            <a:lvl1pPr>
              <a:defRPr sz="6000"/>
            </a:lvl1pPr>
          </a:lstStyle>
          <a:p>
            <a:r>
              <a:rPr lang="da-DK"/>
              <a:t>Klik for at redigere titeltypografien i masteren</a:t>
            </a:r>
            <a:endParaRPr lang="da-DK" dirty="0"/>
          </a:p>
        </p:txBody>
      </p:sp>
      <p:sp>
        <p:nvSpPr>
          <p:cNvPr id="4" name="Date_GeneralDate"/>
          <p:cNvSpPr>
            <a:spLocks noGrp="1"/>
          </p:cNvSpPr>
          <p:nvPr>
            <p:ph type="dt" sz="half" idx="10"/>
          </p:nvPr>
        </p:nvSpPr>
        <p:spPr>
          <a:xfrm>
            <a:off x="539748" y="6415200"/>
            <a:ext cx="5576400" cy="180000"/>
          </a:xfrm>
          <a:prstGeom prst="rect">
            <a:avLst/>
          </a:prstGeom>
        </p:spPr>
        <p:txBody>
          <a:bodyPr/>
          <a:lstStyle>
            <a:lvl1pPr algn="l">
              <a:defRPr sz="1000"/>
            </a:lvl1pPr>
          </a:lstStyle>
          <a:p>
            <a:fld id="{747B5696-44B5-4498-ABC8-27B4A57CA2AB}" type="datetime2">
              <a:rPr lang="da-DK" smtClean="0"/>
              <a:t>21. december 2023</a:t>
            </a:fld>
            <a:endParaRPr lang="da-DK" dirty="0"/>
          </a:p>
        </p:txBody>
      </p:sp>
      <p:sp>
        <p:nvSpPr>
          <p:cNvPr id="10" name="Footer Placeholder 4" hidden="1">
            <a:extLst>
              <a:ext uri="{FF2B5EF4-FFF2-40B4-BE49-F238E27FC236}">
                <a16:creationId xmlns:a16="http://schemas.microsoft.com/office/drawing/2014/main" id="{B462C951-92BC-46F8-958C-2FF9C60AB3D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1" name="Slide Number Placeholder 5" hidden="1">
            <a:extLst>
              <a:ext uri="{FF2B5EF4-FFF2-40B4-BE49-F238E27FC236}">
                <a16:creationId xmlns:a16="http://schemas.microsoft.com/office/drawing/2014/main" id="{0963812A-8B2A-430B-BCB8-1B81CF8A7388}"/>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pic>
        <p:nvPicPr>
          <p:cNvPr id="9" name="Logo TF">
            <a:extLst>
              <a:ext uri="{FF2B5EF4-FFF2-40B4-BE49-F238E27FC236}">
                <a16:creationId xmlns:a16="http://schemas.microsoft.com/office/drawing/2014/main" id="{11D47346-AABA-40B0-8969-91006A5938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pic>
        <p:nvPicPr>
          <p:cNvPr id="12" name="Logo TG">
            <a:extLst>
              <a:ext uri="{FF2B5EF4-FFF2-40B4-BE49-F238E27FC236}">
                <a16:creationId xmlns:a16="http://schemas.microsoft.com/office/drawing/2014/main" id="{824071E8-B769-4F39-80F1-0A7509CF944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74251" y="6429600"/>
            <a:ext cx="1763537" cy="190800"/>
          </a:xfrm>
          <a:prstGeom prst="rect">
            <a:avLst/>
          </a:prstGeom>
        </p:spPr>
      </p:pic>
    </p:spTree>
    <p:extLst>
      <p:ext uri="{BB962C8B-B14F-4D97-AF65-F5344CB8AC3E}">
        <p14:creationId xmlns:p14="http://schemas.microsoft.com/office/powerpoint/2010/main" val="1663224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med billede TG">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CEC758F7-0B22-48C5-BC56-9EA18D0743F0}"/>
              </a:ext>
            </a:extLst>
          </p:cNvPr>
          <p:cNvSpPr/>
          <p:nvPr userDrawn="1"/>
        </p:nvSpPr>
        <p:spPr>
          <a:xfrm>
            <a:off x="0" y="0"/>
            <a:ext cx="6094800" cy="6861600"/>
          </a:xfrm>
          <a:prstGeom prst="rect">
            <a:avLst/>
          </a:prstGeom>
          <a:solidFill>
            <a:srgbClr val="1E4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Pladsholder til billede 2">
            <a:extLst>
              <a:ext uri="{FF2B5EF4-FFF2-40B4-BE49-F238E27FC236}">
                <a16:creationId xmlns:a16="http://schemas.microsoft.com/office/drawing/2014/main" id="{A5E1A675-EEE0-4953-81CB-D3465AF7BD7A}"/>
              </a:ext>
            </a:extLst>
          </p:cNvPr>
          <p:cNvSpPr>
            <a:spLocks noGrp="1"/>
          </p:cNvSpPr>
          <p:nvPr>
            <p:ph type="pic" sz="quarter" idx="15"/>
          </p:nvPr>
        </p:nvSpPr>
        <p:spPr>
          <a:xfrm>
            <a:off x="6097200" y="0"/>
            <a:ext cx="6094800" cy="6858000"/>
          </a:xfrm>
          <a:solidFill>
            <a:schemeClr val="bg2"/>
          </a:solidFill>
        </p:spPr>
        <p:txBody>
          <a:bodyPr tIns="684000" rIns="0" anchor="ctr" anchorCtr="0"/>
          <a:lstStyle>
            <a:lvl1pPr marL="0" indent="0" algn="ctr">
              <a:buNone/>
              <a:defRPr/>
            </a:lvl1pPr>
          </a:lstStyle>
          <a:p>
            <a:r>
              <a:rPr lang="da-DK"/>
              <a:t>Klik på ikonet for at tilføje et billede</a:t>
            </a:r>
            <a:endParaRPr lang="da-DK" dirty="0"/>
          </a:p>
        </p:txBody>
      </p:sp>
      <p:sp>
        <p:nvSpPr>
          <p:cNvPr id="8" name="Titel 7">
            <a:extLst>
              <a:ext uri="{FF2B5EF4-FFF2-40B4-BE49-F238E27FC236}">
                <a16:creationId xmlns:a16="http://schemas.microsoft.com/office/drawing/2014/main" id="{15EC9A01-311A-448A-B16F-3D577820DEBD}"/>
              </a:ext>
            </a:extLst>
          </p:cNvPr>
          <p:cNvSpPr>
            <a:spLocks noGrp="1"/>
          </p:cNvSpPr>
          <p:nvPr>
            <p:ph type="title"/>
          </p:nvPr>
        </p:nvSpPr>
        <p:spPr>
          <a:xfrm>
            <a:off x="539750" y="539750"/>
            <a:ext cx="4629150" cy="5410200"/>
          </a:xfrm>
        </p:spPr>
        <p:txBody>
          <a:bodyPr/>
          <a:lstStyle>
            <a:lvl1pPr>
              <a:defRPr sz="6000">
                <a:solidFill>
                  <a:schemeClr val="bg1"/>
                </a:solidFill>
              </a:defRPr>
            </a:lvl1pPr>
          </a:lstStyle>
          <a:p>
            <a:r>
              <a:rPr lang="da-DK"/>
              <a:t>Klik for at redigere titeltypografien i masteren</a:t>
            </a:r>
            <a:endParaRPr lang="da-DK" dirty="0"/>
          </a:p>
        </p:txBody>
      </p:sp>
      <p:sp>
        <p:nvSpPr>
          <p:cNvPr id="4" name="Date_GeneralDate"/>
          <p:cNvSpPr>
            <a:spLocks noGrp="1"/>
          </p:cNvSpPr>
          <p:nvPr>
            <p:ph type="dt" sz="half" idx="10"/>
          </p:nvPr>
        </p:nvSpPr>
        <p:spPr>
          <a:xfrm>
            <a:off x="539748" y="6415200"/>
            <a:ext cx="5576400" cy="180000"/>
          </a:xfrm>
          <a:prstGeom prst="rect">
            <a:avLst/>
          </a:prstGeom>
        </p:spPr>
        <p:txBody>
          <a:bodyPr/>
          <a:lstStyle>
            <a:lvl1pPr algn="l">
              <a:defRPr sz="1000">
                <a:solidFill>
                  <a:schemeClr val="bg1"/>
                </a:solidFill>
              </a:defRPr>
            </a:lvl1pPr>
          </a:lstStyle>
          <a:p>
            <a:fld id="{084EF596-C732-4365-B9F3-8903A45F83F6}" type="datetime2">
              <a:rPr lang="da-DK" smtClean="0"/>
              <a:t>21. december 2023</a:t>
            </a:fld>
            <a:endParaRPr lang="da-DK" dirty="0"/>
          </a:p>
        </p:txBody>
      </p:sp>
      <p:sp>
        <p:nvSpPr>
          <p:cNvPr id="10" name="Footer Placeholder 4" hidden="1">
            <a:extLst>
              <a:ext uri="{FF2B5EF4-FFF2-40B4-BE49-F238E27FC236}">
                <a16:creationId xmlns:a16="http://schemas.microsoft.com/office/drawing/2014/main" id="{B462C951-92BC-46F8-958C-2FF9C60AB3D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1" name="Slide Number Placeholder 5" hidden="1">
            <a:extLst>
              <a:ext uri="{FF2B5EF4-FFF2-40B4-BE49-F238E27FC236}">
                <a16:creationId xmlns:a16="http://schemas.microsoft.com/office/drawing/2014/main" id="{0963812A-8B2A-430B-BCB8-1B81CF8A7388}"/>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12" name="Logo Placeholder Logo TG">
            <a:extLst>
              <a:ext uri="{FF2B5EF4-FFF2-40B4-BE49-F238E27FC236}">
                <a16:creationId xmlns:a16="http://schemas.microsoft.com/office/drawing/2014/main" id="{9879C2F3-4692-4A61-95AB-2CB5F6265C48}"/>
              </a:ext>
            </a:extLst>
          </p:cNvPr>
          <p:cNvSpPr>
            <a:spLocks noGrp="1"/>
          </p:cNvSpPr>
          <p:nvPr>
            <p:ph type="body" sz="quarter" idx="17" hasCustomPrompt="1"/>
          </p:nvPr>
        </p:nvSpPr>
        <p:spPr>
          <a:xfrm>
            <a:off x="9889839" y="6429600"/>
            <a:ext cx="1764000" cy="1908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Tree>
    <p:extLst>
      <p:ext uri="{BB962C8B-B14F-4D97-AF65-F5344CB8AC3E}">
        <p14:creationId xmlns:p14="http://schemas.microsoft.com/office/powerpoint/2010/main" val="37109600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slide TG">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603D7D0B-630B-4D6B-87E1-7BE538CD1CA0}"/>
              </a:ext>
            </a:extLst>
          </p:cNvPr>
          <p:cNvSpPr/>
          <p:nvPr userDrawn="1"/>
        </p:nvSpPr>
        <p:spPr>
          <a:xfrm>
            <a:off x="0" y="0"/>
            <a:ext cx="12193200" cy="6861600"/>
          </a:xfrm>
          <a:prstGeom prst="rect">
            <a:avLst/>
          </a:prstGeom>
          <a:solidFill>
            <a:srgbClr val="FA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 name="Date_GeneralDate"/>
          <p:cNvSpPr>
            <a:spLocks noGrp="1"/>
          </p:cNvSpPr>
          <p:nvPr>
            <p:ph type="dt" sz="half" idx="10"/>
          </p:nvPr>
        </p:nvSpPr>
        <p:spPr>
          <a:xfrm>
            <a:off x="539748" y="6415200"/>
            <a:ext cx="5576400" cy="180000"/>
          </a:xfrm>
          <a:prstGeom prst="rect">
            <a:avLst/>
          </a:prstGeom>
        </p:spPr>
        <p:txBody>
          <a:bodyPr/>
          <a:lstStyle>
            <a:lvl1pPr algn="l">
              <a:defRPr sz="1000">
                <a:solidFill>
                  <a:srgbClr val="1E4EA0"/>
                </a:solidFill>
              </a:defRPr>
            </a:lvl1pPr>
          </a:lstStyle>
          <a:p>
            <a:fld id="{D1101059-E936-4DAB-B024-050B6AF4652A}" type="datetime2">
              <a:rPr lang="da-DK" smtClean="0"/>
              <a:t>21. december 2023</a:t>
            </a:fld>
            <a:endParaRPr lang="da-DK" dirty="0"/>
          </a:p>
        </p:txBody>
      </p:sp>
      <p:sp>
        <p:nvSpPr>
          <p:cNvPr id="8" name="Titel 7">
            <a:extLst>
              <a:ext uri="{FF2B5EF4-FFF2-40B4-BE49-F238E27FC236}">
                <a16:creationId xmlns:a16="http://schemas.microsoft.com/office/drawing/2014/main" id="{15EC9A01-311A-448A-B16F-3D577820DEBD}"/>
              </a:ext>
            </a:extLst>
          </p:cNvPr>
          <p:cNvSpPr>
            <a:spLocks noGrp="1"/>
          </p:cNvSpPr>
          <p:nvPr>
            <p:ph type="title"/>
          </p:nvPr>
        </p:nvSpPr>
        <p:spPr>
          <a:xfrm>
            <a:off x="539750" y="539750"/>
            <a:ext cx="8332788" cy="5410200"/>
          </a:xfrm>
        </p:spPr>
        <p:txBody>
          <a:bodyPr/>
          <a:lstStyle>
            <a:lvl1pPr>
              <a:defRPr sz="6000">
                <a:solidFill>
                  <a:srgbClr val="1E4EA0"/>
                </a:solidFill>
              </a:defRPr>
            </a:lvl1pPr>
          </a:lstStyle>
          <a:p>
            <a:r>
              <a:rPr lang="da-DK"/>
              <a:t>Klik for at redigere titeltypografien i masteren</a:t>
            </a:r>
            <a:endParaRPr lang="da-DK" dirty="0"/>
          </a:p>
        </p:txBody>
      </p:sp>
      <p:sp>
        <p:nvSpPr>
          <p:cNvPr id="10" name="Footer Placeholder 4" hidden="1">
            <a:extLst>
              <a:ext uri="{FF2B5EF4-FFF2-40B4-BE49-F238E27FC236}">
                <a16:creationId xmlns:a16="http://schemas.microsoft.com/office/drawing/2014/main" id="{B462C951-92BC-46F8-958C-2FF9C60AB3D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1" name="Slide Number Placeholder 5" hidden="1">
            <a:extLst>
              <a:ext uri="{FF2B5EF4-FFF2-40B4-BE49-F238E27FC236}">
                <a16:creationId xmlns:a16="http://schemas.microsoft.com/office/drawing/2014/main" id="{0963812A-8B2A-430B-BCB8-1B81CF8A7388}"/>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pic>
        <p:nvPicPr>
          <p:cNvPr id="12" name="Logo TG">
            <a:extLst>
              <a:ext uri="{FF2B5EF4-FFF2-40B4-BE49-F238E27FC236}">
                <a16:creationId xmlns:a16="http://schemas.microsoft.com/office/drawing/2014/main" id="{0195BE5A-74FB-4FDB-AACB-15536E5197B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90302" y="6429600"/>
            <a:ext cx="1763537" cy="190800"/>
          </a:xfrm>
          <a:prstGeom prst="rect">
            <a:avLst/>
          </a:prstGeom>
        </p:spPr>
      </p:pic>
    </p:spTree>
    <p:extLst>
      <p:ext uri="{BB962C8B-B14F-4D97-AF65-F5344CB8AC3E}">
        <p14:creationId xmlns:p14="http://schemas.microsoft.com/office/powerpoint/2010/main" val="6045271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slide TF">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603D7D0B-630B-4D6B-87E1-7BE538CD1CA0}"/>
              </a:ext>
            </a:extLst>
          </p:cNvPr>
          <p:cNvSpPr/>
          <p:nvPr userDrawn="1"/>
        </p:nvSpPr>
        <p:spPr>
          <a:xfrm>
            <a:off x="0" y="0"/>
            <a:ext cx="12193200" cy="6861600"/>
          </a:xfrm>
          <a:prstGeom prst="rect">
            <a:avLst/>
          </a:prstGeom>
          <a:solidFill>
            <a:srgbClr val="FA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 name="Date_GeneralDate"/>
          <p:cNvSpPr>
            <a:spLocks noGrp="1"/>
          </p:cNvSpPr>
          <p:nvPr>
            <p:ph type="dt" sz="half" idx="10"/>
          </p:nvPr>
        </p:nvSpPr>
        <p:spPr>
          <a:xfrm>
            <a:off x="539748" y="6415200"/>
            <a:ext cx="5576400" cy="180000"/>
          </a:xfrm>
          <a:prstGeom prst="rect">
            <a:avLst/>
          </a:prstGeom>
        </p:spPr>
        <p:txBody>
          <a:bodyPr/>
          <a:lstStyle>
            <a:lvl1pPr algn="l">
              <a:defRPr sz="1000"/>
            </a:lvl1pPr>
          </a:lstStyle>
          <a:p>
            <a:fld id="{6BA1A8F2-D8DA-4296-A4A9-10B472F36C46}" type="datetime2">
              <a:rPr lang="da-DK" smtClean="0"/>
              <a:t>21. december 2023</a:t>
            </a:fld>
            <a:endParaRPr lang="da-DK" dirty="0"/>
          </a:p>
        </p:txBody>
      </p:sp>
      <p:sp>
        <p:nvSpPr>
          <p:cNvPr id="8" name="Titel 7">
            <a:extLst>
              <a:ext uri="{FF2B5EF4-FFF2-40B4-BE49-F238E27FC236}">
                <a16:creationId xmlns:a16="http://schemas.microsoft.com/office/drawing/2014/main" id="{15EC9A01-311A-448A-B16F-3D577820DEBD}"/>
              </a:ext>
            </a:extLst>
          </p:cNvPr>
          <p:cNvSpPr>
            <a:spLocks noGrp="1"/>
          </p:cNvSpPr>
          <p:nvPr>
            <p:ph type="title"/>
          </p:nvPr>
        </p:nvSpPr>
        <p:spPr>
          <a:xfrm>
            <a:off x="539750" y="539750"/>
            <a:ext cx="8332788" cy="5410200"/>
          </a:xfrm>
        </p:spPr>
        <p:txBody>
          <a:bodyPr/>
          <a:lstStyle>
            <a:lvl1pPr>
              <a:defRPr sz="6000"/>
            </a:lvl1pPr>
          </a:lstStyle>
          <a:p>
            <a:r>
              <a:rPr lang="da-DK"/>
              <a:t>Klik for at redigere titeltypografien i masteren</a:t>
            </a:r>
            <a:endParaRPr lang="da-DK" dirty="0"/>
          </a:p>
        </p:txBody>
      </p:sp>
      <p:sp>
        <p:nvSpPr>
          <p:cNvPr id="10" name="Footer Placeholder 4" hidden="1">
            <a:extLst>
              <a:ext uri="{FF2B5EF4-FFF2-40B4-BE49-F238E27FC236}">
                <a16:creationId xmlns:a16="http://schemas.microsoft.com/office/drawing/2014/main" id="{B462C951-92BC-46F8-958C-2FF9C60AB3D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1" name="Slide Number Placeholder 5" hidden="1">
            <a:extLst>
              <a:ext uri="{FF2B5EF4-FFF2-40B4-BE49-F238E27FC236}">
                <a16:creationId xmlns:a16="http://schemas.microsoft.com/office/drawing/2014/main" id="{0963812A-8B2A-430B-BCB8-1B81CF8A7388}"/>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pic>
        <p:nvPicPr>
          <p:cNvPr id="9" name="Logo TF">
            <a:extLst>
              <a:ext uri="{FF2B5EF4-FFF2-40B4-BE49-F238E27FC236}">
                <a16:creationId xmlns:a16="http://schemas.microsoft.com/office/drawing/2014/main" id="{0139E8F1-A918-4B72-9C4C-CBA86085419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spTree>
    <p:extLst>
      <p:ext uri="{BB962C8B-B14F-4D97-AF65-F5344CB8AC3E}">
        <p14:creationId xmlns:p14="http://schemas.microsoft.com/office/powerpoint/2010/main" val="4085679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reaker TGTF">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Titel 7">
            <a:extLst>
              <a:ext uri="{FF2B5EF4-FFF2-40B4-BE49-F238E27FC236}">
                <a16:creationId xmlns:a16="http://schemas.microsoft.com/office/drawing/2014/main" id="{021E947F-3062-476F-BAF4-88900B397F31}"/>
              </a:ext>
            </a:extLst>
          </p:cNvPr>
          <p:cNvSpPr>
            <a:spLocks noGrp="1"/>
          </p:cNvSpPr>
          <p:nvPr>
            <p:ph type="title" hasCustomPrompt="1"/>
          </p:nvPr>
        </p:nvSpPr>
        <p:spPr>
          <a:xfrm>
            <a:off x="539750" y="539750"/>
            <a:ext cx="8332788" cy="2889250"/>
          </a:xfrm>
        </p:spPr>
        <p:txBody>
          <a:bodyPr/>
          <a:lstStyle>
            <a:lvl1pPr>
              <a:defRPr sz="6000">
                <a:solidFill>
                  <a:schemeClr val="bg1"/>
                </a:solidFill>
              </a:defRPr>
            </a:lvl1pPr>
          </a:lstStyle>
          <a:p>
            <a:r>
              <a:rPr lang="da-DK" dirty="0"/>
              <a:t>Klik for at tilføje en titel i maks. tre linjer</a:t>
            </a:r>
          </a:p>
        </p:txBody>
      </p:sp>
      <p:sp>
        <p:nvSpPr>
          <p:cNvPr id="9" name="Pladsholder til dato 8">
            <a:extLst>
              <a:ext uri="{FF2B5EF4-FFF2-40B4-BE49-F238E27FC236}">
                <a16:creationId xmlns:a16="http://schemas.microsoft.com/office/drawing/2014/main" id="{90333DE1-61F6-495E-9035-D03E852F650A}"/>
              </a:ext>
            </a:extLst>
          </p:cNvPr>
          <p:cNvSpPr>
            <a:spLocks noGrp="1"/>
          </p:cNvSpPr>
          <p:nvPr>
            <p:ph type="dt" sz="half" idx="10"/>
          </p:nvPr>
        </p:nvSpPr>
        <p:spPr/>
        <p:txBody>
          <a:bodyPr/>
          <a:lstStyle>
            <a:lvl1pPr>
              <a:defRPr>
                <a:solidFill>
                  <a:schemeClr val="bg1"/>
                </a:solidFill>
              </a:defRPr>
            </a:lvl1pPr>
          </a:lstStyle>
          <a:p>
            <a:fld id="{FB861B9C-413F-4119-BAE8-545C298A013F}" type="datetime2">
              <a:rPr lang="da-DK" smtClean="0"/>
              <a:t>21. december 2023</a:t>
            </a:fld>
            <a:endParaRPr lang="da-DK" dirty="0"/>
          </a:p>
        </p:txBody>
      </p:sp>
      <p:sp>
        <p:nvSpPr>
          <p:cNvPr id="10" name="Pladsholder til sidefod 9">
            <a:extLst>
              <a:ext uri="{FF2B5EF4-FFF2-40B4-BE49-F238E27FC236}">
                <a16:creationId xmlns:a16="http://schemas.microsoft.com/office/drawing/2014/main" id="{A99B5542-5697-4F96-A13F-6DA7C42246F8}"/>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11" name="Pladsholder til slidenummer 10">
            <a:extLst>
              <a:ext uri="{FF2B5EF4-FFF2-40B4-BE49-F238E27FC236}">
                <a16:creationId xmlns:a16="http://schemas.microsoft.com/office/drawing/2014/main" id="{B6077D36-4ED4-4740-8D0E-060BA7AC3454}"/>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dirty="0"/>
          </a:p>
        </p:txBody>
      </p:sp>
      <p:pic>
        <p:nvPicPr>
          <p:cNvPr id="14" name="Logo TF">
            <a:extLst>
              <a:ext uri="{FF2B5EF4-FFF2-40B4-BE49-F238E27FC236}">
                <a16:creationId xmlns:a16="http://schemas.microsoft.com/office/drawing/2014/main" id="{F86AAB45-3829-4D5E-A5DA-ADF01C76763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482661" y="6429600"/>
            <a:ext cx="1171177" cy="190800"/>
          </a:xfrm>
          <a:prstGeom prst="rect">
            <a:avLst/>
          </a:prstGeom>
        </p:spPr>
      </p:pic>
      <p:pic>
        <p:nvPicPr>
          <p:cNvPr id="15" name="Logo TG">
            <a:extLst>
              <a:ext uri="{FF2B5EF4-FFF2-40B4-BE49-F238E27FC236}">
                <a16:creationId xmlns:a16="http://schemas.microsoft.com/office/drawing/2014/main" id="{F6D13558-9CCB-49D4-8C23-B73C8F1B98A7}"/>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474251" y="6429600"/>
            <a:ext cx="1763537" cy="190799"/>
          </a:xfrm>
          <a:prstGeom prst="rect">
            <a:avLst/>
          </a:prstGeom>
        </p:spPr>
      </p:pic>
    </p:spTree>
    <p:extLst>
      <p:ext uri="{BB962C8B-B14F-4D97-AF65-F5344CB8AC3E}">
        <p14:creationId xmlns:p14="http://schemas.microsoft.com/office/powerpoint/2010/main" val="974666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reaker T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rgbClr val="1E4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Titel 7">
            <a:extLst>
              <a:ext uri="{FF2B5EF4-FFF2-40B4-BE49-F238E27FC236}">
                <a16:creationId xmlns:a16="http://schemas.microsoft.com/office/drawing/2014/main" id="{021E947F-3062-476F-BAF4-88900B397F31}"/>
              </a:ext>
            </a:extLst>
          </p:cNvPr>
          <p:cNvSpPr>
            <a:spLocks noGrp="1"/>
          </p:cNvSpPr>
          <p:nvPr>
            <p:ph type="title" hasCustomPrompt="1"/>
          </p:nvPr>
        </p:nvSpPr>
        <p:spPr>
          <a:xfrm>
            <a:off x="539750" y="539750"/>
            <a:ext cx="8332788" cy="2889250"/>
          </a:xfrm>
        </p:spPr>
        <p:txBody>
          <a:bodyPr/>
          <a:lstStyle>
            <a:lvl1pPr>
              <a:defRPr sz="6000">
                <a:solidFill>
                  <a:schemeClr val="bg1"/>
                </a:solidFill>
              </a:defRPr>
            </a:lvl1pPr>
          </a:lstStyle>
          <a:p>
            <a:r>
              <a:rPr lang="da-DK" dirty="0"/>
              <a:t>Klik for at tilføje en titel i maks. tre linjer</a:t>
            </a:r>
          </a:p>
        </p:txBody>
      </p:sp>
      <p:sp>
        <p:nvSpPr>
          <p:cNvPr id="9" name="Pladsholder til dato 8">
            <a:extLst>
              <a:ext uri="{FF2B5EF4-FFF2-40B4-BE49-F238E27FC236}">
                <a16:creationId xmlns:a16="http://schemas.microsoft.com/office/drawing/2014/main" id="{90333DE1-61F6-495E-9035-D03E852F650A}"/>
              </a:ext>
            </a:extLst>
          </p:cNvPr>
          <p:cNvSpPr>
            <a:spLocks noGrp="1"/>
          </p:cNvSpPr>
          <p:nvPr>
            <p:ph type="dt" sz="half" idx="10"/>
          </p:nvPr>
        </p:nvSpPr>
        <p:spPr/>
        <p:txBody>
          <a:bodyPr/>
          <a:lstStyle>
            <a:lvl1pPr>
              <a:defRPr>
                <a:solidFill>
                  <a:schemeClr val="bg1"/>
                </a:solidFill>
              </a:defRPr>
            </a:lvl1pPr>
          </a:lstStyle>
          <a:p>
            <a:fld id="{26DE1A34-7E9F-4146-A9ED-CA4851BAF802}" type="datetime2">
              <a:rPr lang="da-DK" smtClean="0"/>
              <a:t>21. december 2023</a:t>
            </a:fld>
            <a:endParaRPr lang="da-DK" dirty="0"/>
          </a:p>
        </p:txBody>
      </p:sp>
      <p:sp>
        <p:nvSpPr>
          <p:cNvPr id="10" name="Pladsholder til sidefod 9">
            <a:extLst>
              <a:ext uri="{FF2B5EF4-FFF2-40B4-BE49-F238E27FC236}">
                <a16:creationId xmlns:a16="http://schemas.microsoft.com/office/drawing/2014/main" id="{A99B5542-5697-4F96-A13F-6DA7C42246F8}"/>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11" name="Pladsholder til slidenummer 10">
            <a:extLst>
              <a:ext uri="{FF2B5EF4-FFF2-40B4-BE49-F238E27FC236}">
                <a16:creationId xmlns:a16="http://schemas.microsoft.com/office/drawing/2014/main" id="{B6077D36-4ED4-4740-8D0E-060BA7AC3454}"/>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dirty="0"/>
          </a:p>
        </p:txBody>
      </p:sp>
      <p:pic>
        <p:nvPicPr>
          <p:cNvPr id="15" name="Logo TG">
            <a:extLst>
              <a:ext uri="{FF2B5EF4-FFF2-40B4-BE49-F238E27FC236}">
                <a16:creationId xmlns:a16="http://schemas.microsoft.com/office/drawing/2014/main" id="{F6D13558-9CCB-49D4-8C23-B73C8F1B98A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890301" y="6429600"/>
            <a:ext cx="1763537" cy="190799"/>
          </a:xfrm>
          <a:prstGeom prst="rect">
            <a:avLst/>
          </a:prstGeom>
        </p:spPr>
      </p:pic>
    </p:spTree>
    <p:extLst>
      <p:ext uri="{BB962C8B-B14F-4D97-AF65-F5344CB8AC3E}">
        <p14:creationId xmlns:p14="http://schemas.microsoft.com/office/powerpoint/2010/main" val="6808807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reaker TF">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Titel 7">
            <a:extLst>
              <a:ext uri="{FF2B5EF4-FFF2-40B4-BE49-F238E27FC236}">
                <a16:creationId xmlns:a16="http://schemas.microsoft.com/office/drawing/2014/main" id="{021E947F-3062-476F-BAF4-88900B397F31}"/>
              </a:ext>
            </a:extLst>
          </p:cNvPr>
          <p:cNvSpPr>
            <a:spLocks noGrp="1"/>
          </p:cNvSpPr>
          <p:nvPr>
            <p:ph type="title" hasCustomPrompt="1"/>
          </p:nvPr>
        </p:nvSpPr>
        <p:spPr>
          <a:xfrm>
            <a:off x="539750" y="539750"/>
            <a:ext cx="8332788" cy="2889250"/>
          </a:xfrm>
        </p:spPr>
        <p:txBody>
          <a:bodyPr/>
          <a:lstStyle>
            <a:lvl1pPr>
              <a:defRPr sz="6000">
                <a:solidFill>
                  <a:schemeClr val="bg1"/>
                </a:solidFill>
              </a:defRPr>
            </a:lvl1pPr>
          </a:lstStyle>
          <a:p>
            <a:r>
              <a:rPr lang="da-DK" dirty="0"/>
              <a:t>Klik for at tilføje en titel i maks. tre linjer</a:t>
            </a:r>
          </a:p>
        </p:txBody>
      </p:sp>
      <p:sp>
        <p:nvSpPr>
          <p:cNvPr id="9" name="Pladsholder til dato 8">
            <a:extLst>
              <a:ext uri="{FF2B5EF4-FFF2-40B4-BE49-F238E27FC236}">
                <a16:creationId xmlns:a16="http://schemas.microsoft.com/office/drawing/2014/main" id="{90333DE1-61F6-495E-9035-D03E852F650A}"/>
              </a:ext>
            </a:extLst>
          </p:cNvPr>
          <p:cNvSpPr>
            <a:spLocks noGrp="1"/>
          </p:cNvSpPr>
          <p:nvPr>
            <p:ph type="dt" sz="half" idx="10"/>
          </p:nvPr>
        </p:nvSpPr>
        <p:spPr/>
        <p:txBody>
          <a:bodyPr/>
          <a:lstStyle>
            <a:lvl1pPr>
              <a:defRPr>
                <a:solidFill>
                  <a:schemeClr val="bg1"/>
                </a:solidFill>
              </a:defRPr>
            </a:lvl1pPr>
          </a:lstStyle>
          <a:p>
            <a:fld id="{7F5CE65C-C607-4768-82D7-3D3DB7BB1100}" type="datetime2">
              <a:rPr lang="da-DK" smtClean="0"/>
              <a:t>21. december 2023</a:t>
            </a:fld>
            <a:endParaRPr lang="da-DK" dirty="0"/>
          </a:p>
        </p:txBody>
      </p:sp>
      <p:sp>
        <p:nvSpPr>
          <p:cNvPr id="10" name="Pladsholder til sidefod 9">
            <a:extLst>
              <a:ext uri="{FF2B5EF4-FFF2-40B4-BE49-F238E27FC236}">
                <a16:creationId xmlns:a16="http://schemas.microsoft.com/office/drawing/2014/main" id="{A99B5542-5697-4F96-A13F-6DA7C42246F8}"/>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11" name="Pladsholder til slidenummer 10">
            <a:extLst>
              <a:ext uri="{FF2B5EF4-FFF2-40B4-BE49-F238E27FC236}">
                <a16:creationId xmlns:a16="http://schemas.microsoft.com/office/drawing/2014/main" id="{B6077D36-4ED4-4740-8D0E-060BA7AC3454}"/>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dirty="0"/>
          </a:p>
        </p:txBody>
      </p:sp>
      <p:pic>
        <p:nvPicPr>
          <p:cNvPr id="14" name="Logo TF">
            <a:extLst>
              <a:ext uri="{FF2B5EF4-FFF2-40B4-BE49-F238E27FC236}">
                <a16:creationId xmlns:a16="http://schemas.microsoft.com/office/drawing/2014/main" id="{F86AAB45-3829-4D5E-A5DA-ADF01C76763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482661" y="6429600"/>
            <a:ext cx="1171177" cy="190800"/>
          </a:xfrm>
          <a:prstGeom prst="rect">
            <a:avLst/>
          </a:prstGeom>
        </p:spPr>
      </p:pic>
    </p:spTree>
    <p:extLst>
      <p:ext uri="{BB962C8B-B14F-4D97-AF65-F5344CB8AC3E}">
        <p14:creationId xmlns:p14="http://schemas.microsoft.com/office/powerpoint/2010/main" val="34596017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 og ind- holdsobjekt TGT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p:txBody>
          <a:bodyPr rIns="1850400"/>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Subtitle 2">
            <a:extLst>
              <a:ext uri="{FF2B5EF4-FFF2-40B4-BE49-F238E27FC236}">
                <a16:creationId xmlns:a16="http://schemas.microsoft.com/office/drawing/2014/main" id="{388AEE22-2C54-4F93-9FCC-5699EADE345E}"/>
              </a:ext>
            </a:extLst>
          </p:cNvPr>
          <p:cNvSpPr>
            <a:spLocks noGrp="1"/>
          </p:cNvSpPr>
          <p:nvPr>
            <p:ph type="subTitle" idx="13" hasCustomPrompt="1"/>
          </p:nvPr>
        </p:nvSpPr>
        <p:spPr>
          <a:xfrm>
            <a:off x="540000" y="6134400"/>
            <a:ext cx="11109325" cy="183600"/>
          </a:xfrm>
        </p:spPr>
        <p:txBody>
          <a:bodyPr anchor="b" anchorCtr="0"/>
          <a:lstStyle>
            <a:lvl1pPr marL="0" indent="0" algn="l">
              <a:lnSpc>
                <a:spcPct val="114000"/>
              </a:lnSpc>
              <a:spcBef>
                <a:spcPts val="0"/>
              </a:spcBef>
              <a:spcAft>
                <a:spcPts val="1200"/>
              </a:spcAft>
              <a:buFont typeface="Arial" panose="020B0604020202020204" pitchFamily="34" charset="0"/>
              <a:buChar char="​"/>
              <a:defRPr sz="800" i="1">
                <a:solidFill>
                  <a:schemeClr val="tx1"/>
                </a:solidFill>
                <a:latin typeface="+mn-lt"/>
              </a:defRPr>
            </a:lvl1pPr>
            <a:lvl2pPr marL="0" indent="0" algn="l">
              <a:lnSpc>
                <a:spcPct val="114000"/>
              </a:lnSpc>
              <a:spcAft>
                <a:spcPts val="1200"/>
              </a:spcAft>
              <a:buFont typeface="Arial" panose="020B0604020202020204" pitchFamily="34" charset="0"/>
              <a:buChar char="​"/>
              <a:defRPr sz="800">
                <a:solidFill>
                  <a:schemeClr val="tx1"/>
                </a:solidFill>
                <a:latin typeface="+mn-lt"/>
              </a:defRPr>
            </a:lvl2pPr>
            <a:lvl3pPr marL="0" indent="0" algn="l">
              <a:lnSpc>
                <a:spcPct val="114000"/>
              </a:lnSpc>
              <a:spcAft>
                <a:spcPts val="1200"/>
              </a:spcAft>
              <a:buFont typeface="Arial" panose="020B0604020202020204" pitchFamily="34" charset="0"/>
              <a:buChar char="​"/>
              <a:defRPr sz="800">
                <a:solidFill>
                  <a:schemeClr val="tx1"/>
                </a:solidFill>
                <a:latin typeface="+mn-lt"/>
              </a:defRPr>
            </a:lvl3pPr>
            <a:lvl4pPr marL="0" indent="0" algn="l">
              <a:lnSpc>
                <a:spcPct val="114000"/>
              </a:lnSpc>
              <a:spcAft>
                <a:spcPts val="1200"/>
              </a:spcAft>
              <a:buFont typeface="Arial" panose="020B0604020202020204" pitchFamily="34" charset="0"/>
              <a:buChar char="​"/>
              <a:defRPr sz="800">
                <a:solidFill>
                  <a:schemeClr val="tx1"/>
                </a:solidFill>
                <a:latin typeface="+mn-lt"/>
              </a:defRPr>
            </a:lvl4pPr>
            <a:lvl5pPr marL="0" indent="0" algn="l">
              <a:lnSpc>
                <a:spcPct val="114000"/>
              </a:lnSpc>
              <a:spcAft>
                <a:spcPts val="1200"/>
              </a:spcAft>
              <a:buFont typeface="Arial" panose="020B0604020202020204" pitchFamily="34" charset="0"/>
              <a:buChar char="​"/>
              <a:defRPr sz="800">
                <a:solidFill>
                  <a:schemeClr val="tx1"/>
                </a:solidFill>
                <a:latin typeface="+mn-lt"/>
              </a:defRPr>
            </a:lvl5pPr>
            <a:lvl6pPr marL="0" indent="0" algn="l">
              <a:lnSpc>
                <a:spcPct val="114000"/>
              </a:lnSpc>
              <a:spcAft>
                <a:spcPts val="1200"/>
              </a:spcAft>
              <a:buFont typeface="Arial" panose="020B0604020202020204" pitchFamily="34" charset="0"/>
              <a:buChar char="​"/>
              <a:defRPr sz="800">
                <a:solidFill>
                  <a:schemeClr val="tx1"/>
                </a:solidFill>
                <a:latin typeface="+mn-lt"/>
              </a:defRPr>
            </a:lvl6pPr>
            <a:lvl7pPr marL="0" indent="0" algn="l">
              <a:lnSpc>
                <a:spcPct val="114000"/>
              </a:lnSpc>
              <a:spcAft>
                <a:spcPts val="1200"/>
              </a:spcAft>
              <a:buFont typeface="Arial" panose="020B0604020202020204" pitchFamily="34" charset="0"/>
              <a:buChar char="​"/>
              <a:defRPr sz="800">
                <a:solidFill>
                  <a:schemeClr val="tx1"/>
                </a:solidFill>
                <a:latin typeface="+mn-lt"/>
              </a:defRPr>
            </a:lvl7pPr>
            <a:lvl8pPr marL="0" indent="0" algn="l">
              <a:lnSpc>
                <a:spcPct val="114000"/>
              </a:lnSpc>
              <a:spcAft>
                <a:spcPts val="1200"/>
              </a:spcAft>
              <a:buFont typeface="Arial" panose="020B0604020202020204" pitchFamily="34" charset="0"/>
              <a:buChar char="​"/>
              <a:defRPr sz="800">
                <a:solidFill>
                  <a:schemeClr val="tx1"/>
                </a:solidFill>
                <a:latin typeface="+mn-lt"/>
              </a:defRPr>
            </a:lvl8pPr>
            <a:lvl9pPr marL="0" indent="0" algn="l">
              <a:lnSpc>
                <a:spcPct val="114000"/>
              </a:lnSpc>
              <a:spcAft>
                <a:spcPts val="1200"/>
              </a:spcAft>
              <a:buFont typeface="Arial" panose="020B0604020202020204" pitchFamily="34" charset="0"/>
              <a:buChar char="​"/>
              <a:defRPr sz="800">
                <a:solidFill>
                  <a:schemeClr val="tx1"/>
                </a:solidFill>
                <a:latin typeface="+mn-lt"/>
              </a:defRPr>
            </a:lvl9pPr>
          </a:lstStyle>
          <a:p>
            <a:r>
              <a:rPr lang="da-DK" dirty="0"/>
              <a:t>Klik for at tilføje note</a:t>
            </a:r>
          </a:p>
        </p:txBody>
      </p:sp>
      <p:sp>
        <p:nvSpPr>
          <p:cNvPr id="8" name="Pladsholder til dato 7">
            <a:extLst>
              <a:ext uri="{FF2B5EF4-FFF2-40B4-BE49-F238E27FC236}">
                <a16:creationId xmlns:a16="http://schemas.microsoft.com/office/drawing/2014/main" id="{4CAC04EA-8CD9-4955-8CDA-A01AEC96514D}"/>
              </a:ext>
            </a:extLst>
          </p:cNvPr>
          <p:cNvSpPr>
            <a:spLocks noGrp="1"/>
          </p:cNvSpPr>
          <p:nvPr>
            <p:ph type="dt" sz="half" idx="14"/>
          </p:nvPr>
        </p:nvSpPr>
        <p:spPr/>
        <p:txBody>
          <a:bodyPr/>
          <a:lstStyle/>
          <a:p>
            <a:fld id="{E70CBF98-F799-4681-819D-47ECC773F967}" type="datetime2">
              <a:rPr lang="da-DK" smtClean="0"/>
              <a:t>21. december 2023</a:t>
            </a:fld>
            <a:endParaRPr lang="da-DK" dirty="0"/>
          </a:p>
        </p:txBody>
      </p:sp>
      <p:sp>
        <p:nvSpPr>
          <p:cNvPr id="9" name="Pladsholder til sidefod 8">
            <a:extLst>
              <a:ext uri="{FF2B5EF4-FFF2-40B4-BE49-F238E27FC236}">
                <a16:creationId xmlns:a16="http://schemas.microsoft.com/office/drawing/2014/main" id="{3708A393-4C5D-41A7-8C06-8AC97ED04265}"/>
              </a:ext>
            </a:extLst>
          </p:cNvPr>
          <p:cNvSpPr>
            <a:spLocks noGrp="1"/>
          </p:cNvSpPr>
          <p:nvPr>
            <p:ph type="ftr" sz="quarter" idx="15"/>
          </p:nvPr>
        </p:nvSpPr>
        <p:spPr/>
        <p:txBody>
          <a:bodyPr/>
          <a:lstStyle/>
          <a:p>
            <a:endParaRPr lang="da-DK" dirty="0"/>
          </a:p>
        </p:txBody>
      </p:sp>
      <p:sp>
        <p:nvSpPr>
          <p:cNvPr id="10" name="Pladsholder til slidenummer 9">
            <a:extLst>
              <a:ext uri="{FF2B5EF4-FFF2-40B4-BE49-F238E27FC236}">
                <a16:creationId xmlns:a16="http://schemas.microsoft.com/office/drawing/2014/main" id="{37DA3428-39D5-4ED3-9975-07FA8B73FB31}"/>
              </a:ext>
            </a:extLst>
          </p:cNvPr>
          <p:cNvSpPr>
            <a:spLocks noGrp="1"/>
          </p:cNvSpPr>
          <p:nvPr>
            <p:ph type="sldNum" sz="quarter" idx="16"/>
          </p:nvPr>
        </p:nvSpPr>
        <p:spPr/>
        <p:txBody>
          <a:bodyPr/>
          <a:lstStyle/>
          <a:p>
            <a:fld id="{24C8C45C-947F-4981-8B3F-4F32E973C901}" type="slidenum">
              <a:rPr lang="da-DK" smtClean="0"/>
              <a:pPr/>
              <a:t>‹nr.›</a:t>
            </a:fld>
            <a:endParaRPr lang="da-DK" dirty="0"/>
          </a:p>
        </p:txBody>
      </p:sp>
      <p:pic>
        <p:nvPicPr>
          <p:cNvPr id="11" name="Logo TF">
            <a:extLst>
              <a:ext uri="{FF2B5EF4-FFF2-40B4-BE49-F238E27FC236}">
                <a16:creationId xmlns:a16="http://schemas.microsoft.com/office/drawing/2014/main" id="{A2645457-BBA0-46F3-9973-605A86C1522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pic>
        <p:nvPicPr>
          <p:cNvPr id="12" name="Logo TG">
            <a:extLst>
              <a:ext uri="{FF2B5EF4-FFF2-40B4-BE49-F238E27FC236}">
                <a16:creationId xmlns:a16="http://schemas.microsoft.com/office/drawing/2014/main" id="{F02B4A2E-4C1D-4C47-ACEF-45A86D82FEA3}"/>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74251" y="6429600"/>
            <a:ext cx="1763537" cy="190800"/>
          </a:xfrm>
          <a:prstGeom prst="rect">
            <a:avLst/>
          </a:prstGeom>
        </p:spPr>
      </p:pic>
    </p:spTree>
    <p:extLst>
      <p:ext uri="{BB962C8B-B14F-4D97-AF65-F5344CB8AC3E}">
        <p14:creationId xmlns:p14="http://schemas.microsoft.com/office/powerpoint/2010/main" val="28161607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 og ind- holdsobjekt T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E4EA0"/>
                </a:solidFill>
              </a:defRPr>
            </a:lvl1p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p:txBody>
          <a:bodyPr rIns="1850400"/>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Subtitle 2">
            <a:extLst>
              <a:ext uri="{FF2B5EF4-FFF2-40B4-BE49-F238E27FC236}">
                <a16:creationId xmlns:a16="http://schemas.microsoft.com/office/drawing/2014/main" id="{388AEE22-2C54-4F93-9FCC-5699EADE345E}"/>
              </a:ext>
            </a:extLst>
          </p:cNvPr>
          <p:cNvSpPr>
            <a:spLocks noGrp="1"/>
          </p:cNvSpPr>
          <p:nvPr>
            <p:ph type="subTitle" idx="13" hasCustomPrompt="1"/>
          </p:nvPr>
        </p:nvSpPr>
        <p:spPr>
          <a:xfrm>
            <a:off x="540000" y="6134400"/>
            <a:ext cx="11109325" cy="183600"/>
          </a:xfrm>
        </p:spPr>
        <p:txBody>
          <a:bodyPr anchor="b" anchorCtr="0"/>
          <a:lstStyle>
            <a:lvl1pPr marL="0" indent="0" algn="l">
              <a:lnSpc>
                <a:spcPct val="114000"/>
              </a:lnSpc>
              <a:spcBef>
                <a:spcPts val="0"/>
              </a:spcBef>
              <a:spcAft>
                <a:spcPts val="1200"/>
              </a:spcAft>
              <a:buFont typeface="Arial" panose="020B0604020202020204" pitchFamily="34" charset="0"/>
              <a:buChar char="​"/>
              <a:defRPr sz="800" i="1">
                <a:solidFill>
                  <a:schemeClr val="tx1"/>
                </a:solidFill>
                <a:latin typeface="+mn-lt"/>
              </a:defRPr>
            </a:lvl1pPr>
            <a:lvl2pPr marL="0" indent="0" algn="l">
              <a:lnSpc>
                <a:spcPct val="114000"/>
              </a:lnSpc>
              <a:spcAft>
                <a:spcPts val="1200"/>
              </a:spcAft>
              <a:buFont typeface="Arial" panose="020B0604020202020204" pitchFamily="34" charset="0"/>
              <a:buChar char="​"/>
              <a:defRPr sz="800">
                <a:solidFill>
                  <a:schemeClr val="tx1"/>
                </a:solidFill>
                <a:latin typeface="+mn-lt"/>
              </a:defRPr>
            </a:lvl2pPr>
            <a:lvl3pPr marL="0" indent="0" algn="l">
              <a:lnSpc>
                <a:spcPct val="114000"/>
              </a:lnSpc>
              <a:spcAft>
                <a:spcPts val="1200"/>
              </a:spcAft>
              <a:buFont typeface="Arial" panose="020B0604020202020204" pitchFamily="34" charset="0"/>
              <a:buChar char="​"/>
              <a:defRPr sz="800">
                <a:solidFill>
                  <a:schemeClr val="tx1"/>
                </a:solidFill>
                <a:latin typeface="+mn-lt"/>
              </a:defRPr>
            </a:lvl3pPr>
            <a:lvl4pPr marL="0" indent="0" algn="l">
              <a:lnSpc>
                <a:spcPct val="114000"/>
              </a:lnSpc>
              <a:spcAft>
                <a:spcPts val="1200"/>
              </a:spcAft>
              <a:buFont typeface="Arial" panose="020B0604020202020204" pitchFamily="34" charset="0"/>
              <a:buChar char="​"/>
              <a:defRPr sz="800">
                <a:solidFill>
                  <a:schemeClr val="tx1"/>
                </a:solidFill>
                <a:latin typeface="+mn-lt"/>
              </a:defRPr>
            </a:lvl4pPr>
            <a:lvl5pPr marL="0" indent="0" algn="l">
              <a:lnSpc>
                <a:spcPct val="114000"/>
              </a:lnSpc>
              <a:spcAft>
                <a:spcPts val="1200"/>
              </a:spcAft>
              <a:buFont typeface="Arial" panose="020B0604020202020204" pitchFamily="34" charset="0"/>
              <a:buChar char="​"/>
              <a:defRPr sz="800">
                <a:solidFill>
                  <a:schemeClr val="tx1"/>
                </a:solidFill>
                <a:latin typeface="+mn-lt"/>
              </a:defRPr>
            </a:lvl5pPr>
            <a:lvl6pPr marL="0" indent="0" algn="l">
              <a:lnSpc>
                <a:spcPct val="114000"/>
              </a:lnSpc>
              <a:spcAft>
                <a:spcPts val="1200"/>
              </a:spcAft>
              <a:buFont typeface="Arial" panose="020B0604020202020204" pitchFamily="34" charset="0"/>
              <a:buChar char="​"/>
              <a:defRPr sz="800">
                <a:solidFill>
                  <a:schemeClr val="tx1"/>
                </a:solidFill>
                <a:latin typeface="+mn-lt"/>
              </a:defRPr>
            </a:lvl6pPr>
            <a:lvl7pPr marL="0" indent="0" algn="l">
              <a:lnSpc>
                <a:spcPct val="114000"/>
              </a:lnSpc>
              <a:spcAft>
                <a:spcPts val="1200"/>
              </a:spcAft>
              <a:buFont typeface="Arial" panose="020B0604020202020204" pitchFamily="34" charset="0"/>
              <a:buChar char="​"/>
              <a:defRPr sz="800">
                <a:solidFill>
                  <a:schemeClr val="tx1"/>
                </a:solidFill>
                <a:latin typeface="+mn-lt"/>
              </a:defRPr>
            </a:lvl7pPr>
            <a:lvl8pPr marL="0" indent="0" algn="l">
              <a:lnSpc>
                <a:spcPct val="114000"/>
              </a:lnSpc>
              <a:spcAft>
                <a:spcPts val="1200"/>
              </a:spcAft>
              <a:buFont typeface="Arial" panose="020B0604020202020204" pitchFamily="34" charset="0"/>
              <a:buChar char="​"/>
              <a:defRPr sz="800">
                <a:solidFill>
                  <a:schemeClr val="tx1"/>
                </a:solidFill>
                <a:latin typeface="+mn-lt"/>
              </a:defRPr>
            </a:lvl8pPr>
            <a:lvl9pPr marL="0" indent="0" algn="l">
              <a:lnSpc>
                <a:spcPct val="114000"/>
              </a:lnSpc>
              <a:spcAft>
                <a:spcPts val="1200"/>
              </a:spcAft>
              <a:buFont typeface="Arial" panose="020B0604020202020204" pitchFamily="34" charset="0"/>
              <a:buChar char="​"/>
              <a:defRPr sz="800">
                <a:solidFill>
                  <a:schemeClr val="tx1"/>
                </a:solidFill>
                <a:latin typeface="+mn-lt"/>
              </a:defRPr>
            </a:lvl9pPr>
          </a:lstStyle>
          <a:p>
            <a:r>
              <a:rPr lang="da-DK" dirty="0"/>
              <a:t>Klik for at tilføje note</a:t>
            </a:r>
          </a:p>
        </p:txBody>
      </p:sp>
      <p:sp>
        <p:nvSpPr>
          <p:cNvPr id="8" name="Pladsholder til dato 7">
            <a:extLst>
              <a:ext uri="{FF2B5EF4-FFF2-40B4-BE49-F238E27FC236}">
                <a16:creationId xmlns:a16="http://schemas.microsoft.com/office/drawing/2014/main" id="{4CAC04EA-8CD9-4955-8CDA-A01AEC96514D}"/>
              </a:ext>
            </a:extLst>
          </p:cNvPr>
          <p:cNvSpPr>
            <a:spLocks noGrp="1"/>
          </p:cNvSpPr>
          <p:nvPr>
            <p:ph type="dt" sz="half" idx="14"/>
          </p:nvPr>
        </p:nvSpPr>
        <p:spPr/>
        <p:txBody>
          <a:bodyPr/>
          <a:lstStyle>
            <a:lvl1pPr>
              <a:defRPr>
                <a:solidFill>
                  <a:srgbClr val="1E4EA0"/>
                </a:solidFill>
              </a:defRPr>
            </a:lvl1pPr>
          </a:lstStyle>
          <a:p>
            <a:fld id="{D3153F74-003D-4768-9883-26904D6856BA}" type="datetime2">
              <a:rPr lang="da-DK" smtClean="0"/>
              <a:t>21. december 2023</a:t>
            </a:fld>
            <a:endParaRPr lang="da-DK" dirty="0"/>
          </a:p>
        </p:txBody>
      </p:sp>
      <p:sp>
        <p:nvSpPr>
          <p:cNvPr id="9" name="Pladsholder til sidefod 8">
            <a:extLst>
              <a:ext uri="{FF2B5EF4-FFF2-40B4-BE49-F238E27FC236}">
                <a16:creationId xmlns:a16="http://schemas.microsoft.com/office/drawing/2014/main" id="{3708A393-4C5D-41A7-8C06-8AC97ED04265}"/>
              </a:ext>
            </a:extLst>
          </p:cNvPr>
          <p:cNvSpPr>
            <a:spLocks noGrp="1"/>
          </p:cNvSpPr>
          <p:nvPr>
            <p:ph type="ftr" sz="quarter" idx="15"/>
          </p:nvPr>
        </p:nvSpPr>
        <p:spPr/>
        <p:txBody>
          <a:bodyPr/>
          <a:lstStyle>
            <a:lvl1pPr>
              <a:defRPr>
                <a:solidFill>
                  <a:srgbClr val="1E4EA0"/>
                </a:solidFill>
              </a:defRPr>
            </a:lvl1pPr>
          </a:lstStyle>
          <a:p>
            <a:endParaRPr lang="da-DK" dirty="0"/>
          </a:p>
        </p:txBody>
      </p:sp>
      <p:sp>
        <p:nvSpPr>
          <p:cNvPr id="10" name="Pladsholder til slidenummer 9">
            <a:extLst>
              <a:ext uri="{FF2B5EF4-FFF2-40B4-BE49-F238E27FC236}">
                <a16:creationId xmlns:a16="http://schemas.microsoft.com/office/drawing/2014/main" id="{37DA3428-39D5-4ED3-9975-07FA8B73FB31}"/>
              </a:ext>
            </a:extLst>
          </p:cNvPr>
          <p:cNvSpPr>
            <a:spLocks noGrp="1"/>
          </p:cNvSpPr>
          <p:nvPr>
            <p:ph type="sldNum" sz="quarter" idx="16"/>
          </p:nvPr>
        </p:nvSpPr>
        <p:spPr/>
        <p:txBody>
          <a:bodyPr/>
          <a:lstStyle>
            <a:lvl1pPr>
              <a:defRPr>
                <a:solidFill>
                  <a:srgbClr val="1E4EA0"/>
                </a:solidFill>
              </a:defRPr>
            </a:lvl1pPr>
          </a:lstStyle>
          <a:p>
            <a:fld id="{24C8C45C-947F-4981-8B3F-4F32E973C901}" type="slidenum">
              <a:rPr lang="da-DK" smtClean="0"/>
              <a:pPr/>
              <a:t>‹nr.›</a:t>
            </a:fld>
            <a:endParaRPr lang="da-DK" dirty="0"/>
          </a:p>
        </p:txBody>
      </p:sp>
      <p:pic>
        <p:nvPicPr>
          <p:cNvPr id="12" name="Logo TG">
            <a:extLst>
              <a:ext uri="{FF2B5EF4-FFF2-40B4-BE49-F238E27FC236}">
                <a16:creationId xmlns:a16="http://schemas.microsoft.com/office/drawing/2014/main" id="{F2C7A35E-569F-4D53-BDDC-39868F95A8B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90302" y="6429600"/>
            <a:ext cx="1763537" cy="190800"/>
          </a:xfrm>
          <a:prstGeom prst="rect">
            <a:avLst/>
          </a:prstGeom>
        </p:spPr>
      </p:pic>
    </p:spTree>
    <p:extLst>
      <p:ext uri="{BB962C8B-B14F-4D97-AF65-F5344CB8AC3E}">
        <p14:creationId xmlns:p14="http://schemas.microsoft.com/office/powerpoint/2010/main" val="881721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el og ind- holdsobjekt T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p:txBody>
          <a:bodyPr rIns="1850400"/>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Subtitle 2">
            <a:extLst>
              <a:ext uri="{FF2B5EF4-FFF2-40B4-BE49-F238E27FC236}">
                <a16:creationId xmlns:a16="http://schemas.microsoft.com/office/drawing/2014/main" id="{388AEE22-2C54-4F93-9FCC-5699EADE345E}"/>
              </a:ext>
            </a:extLst>
          </p:cNvPr>
          <p:cNvSpPr>
            <a:spLocks noGrp="1"/>
          </p:cNvSpPr>
          <p:nvPr>
            <p:ph type="subTitle" idx="13" hasCustomPrompt="1"/>
          </p:nvPr>
        </p:nvSpPr>
        <p:spPr>
          <a:xfrm>
            <a:off x="540000" y="6134400"/>
            <a:ext cx="11109325" cy="183600"/>
          </a:xfrm>
        </p:spPr>
        <p:txBody>
          <a:bodyPr anchor="b" anchorCtr="0"/>
          <a:lstStyle>
            <a:lvl1pPr marL="0" indent="0" algn="l">
              <a:lnSpc>
                <a:spcPct val="114000"/>
              </a:lnSpc>
              <a:spcBef>
                <a:spcPts val="0"/>
              </a:spcBef>
              <a:spcAft>
                <a:spcPts val="1200"/>
              </a:spcAft>
              <a:buFont typeface="Arial" panose="020B0604020202020204" pitchFamily="34" charset="0"/>
              <a:buChar char="​"/>
              <a:defRPr sz="800" i="1">
                <a:solidFill>
                  <a:schemeClr val="tx1"/>
                </a:solidFill>
                <a:latin typeface="+mn-lt"/>
              </a:defRPr>
            </a:lvl1pPr>
            <a:lvl2pPr marL="0" indent="0" algn="l">
              <a:lnSpc>
                <a:spcPct val="114000"/>
              </a:lnSpc>
              <a:spcAft>
                <a:spcPts val="1200"/>
              </a:spcAft>
              <a:buFont typeface="Arial" panose="020B0604020202020204" pitchFamily="34" charset="0"/>
              <a:buChar char="​"/>
              <a:defRPr sz="800">
                <a:solidFill>
                  <a:schemeClr val="tx1"/>
                </a:solidFill>
                <a:latin typeface="+mn-lt"/>
              </a:defRPr>
            </a:lvl2pPr>
            <a:lvl3pPr marL="0" indent="0" algn="l">
              <a:lnSpc>
                <a:spcPct val="114000"/>
              </a:lnSpc>
              <a:spcAft>
                <a:spcPts val="1200"/>
              </a:spcAft>
              <a:buFont typeface="Arial" panose="020B0604020202020204" pitchFamily="34" charset="0"/>
              <a:buChar char="​"/>
              <a:defRPr sz="800">
                <a:solidFill>
                  <a:schemeClr val="tx1"/>
                </a:solidFill>
                <a:latin typeface="+mn-lt"/>
              </a:defRPr>
            </a:lvl3pPr>
            <a:lvl4pPr marL="0" indent="0" algn="l">
              <a:lnSpc>
                <a:spcPct val="114000"/>
              </a:lnSpc>
              <a:spcAft>
                <a:spcPts val="1200"/>
              </a:spcAft>
              <a:buFont typeface="Arial" panose="020B0604020202020204" pitchFamily="34" charset="0"/>
              <a:buChar char="​"/>
              <a:defRPr sz="800">
                <a:solidFill>
                  <a:schemeClr val="tx1"/>
                </a:solidFill>
                <a:latin typeface="+mn-lt"/>
              </a:defRPr>
            </a:lvl4pPr>
            <a:lvl5pPr marL="0" indent="0" algn="l">
              <a:lnSpc>
                <a:spcPct val="114000"/>
              </a:lnSpc>
              <a:spcAft>
                <a:spcPts val="1200"/>
              </a:spcAft>
              <a:buFont typeface="Arial" panose="020B0604020202020204" pitchFamily="34" charset="0"/>
              <a:buChar char="​"/>
              <a:defRPr sz="800">
                <a:solidFill>
                  <a:schemeClr val="tx1"/>
                </a:solidFill>
                <a:latin typeface="+mn-lt"/>
              </a:defRPr>
            </a:lvl5pPr>
            <a:lvl6pPr marL="0" indent="0" algn="l">
              <a:lnSpc>
                <a:spcPct val="114000"/>
              </a:lnSpc>
              <a:spcAft>
                <a:spcPts val="1200"/>
              </a:spcAft>
              <a:buFont typeface="Arial" panose="020B0604020202020204" pitchFamily="34" charset="0"/>
              <a:buChar char="​"/>
              <a:defRPr sz="800">
                <a:solidFill>
                  <a:schemeClr val="tx1"/>
                </a:solidFill>
                <a:latin typeface="+mn-lt"/>
              </a:defRPr>
            </a:lvl6pPr>
            <a:lvl7pPr marL="0" indent="0" algn="l">
              <a:lnSpc>
                <a:spcPct val="114000"/>
              </a:lnSpc>
              <a:spcAft>
                <a:spcPts val="1200"/>
              </a:spcAft>
              <a:buFont typeface="Arial" panose="020B0604020202020204" pitchFamily="34" charset="0"/>
              <a:buChar char="​"/>
              <a:defRPr sz="800">
                <a:solidFill>
                  <a:schemeClr val="tx1"/>
                </a:solidFill>
                <a:latin typeface="+mn-lt"/>
              </a:defRPr>
            </a:lvl7pPr>
            <a:lvl8pPr marL="0" indent="0" algn="l">
              <a:lnSpc>
                <a:spcPct val="114000"/>
              </a:lnSpc>
              <a:spcAft>
                <a:spcPts val="1200"/>
              </a:spcAft>
              <a:buFont typeface="Arial" panose="020B0604020202020204" pitchFamily="34" charset="0"/>
              <a:buChar char="​"/>
              <a:defRPr sz="800">
                <a:solidFill>
                  <a:schemeClr val="tx1"/>
                </a:solidFill>
                <a:latin typeface="+mn-lt"/>
              </a:defRPr>
            </a:lvl8pPr>
            <a:lvl9pPr marL="0" indent="0" algn="l">
              <a:lnSpc>
                <a:spcPct val="114000"/>
              </a:lnSpc>
              <a:spcAft>
                <a:spcPts val="1200"/>
              </a:spcAft>
              <a:buFont typeface="Arial" panose="020B0604020202020204" pitchFamily="34" charset="0"/>
              <a:buChar char="​"/>
              <a:defRPr sz="800">
                <a:solidFill>
                  <a:schemeClr val="tx1"/>
                </a:solidFill>
                <a:latin typeface="+mn-lt"/>
              </a:defRPr>
            </a:lvl9pPr>
          </a:lstStyle>
          <a:p>
            <a:r>
              <a:rPr lang="da-DK" dirty="0"/>
              <a:t>Klik for at tilføje note</a:t>
            </a:r>
          </a:p>
        </p:txBody>
      </p:sp>
      <p:sp>
        <p:nvSpPr>
          <p:cNvPr id="8" name="Pladsholder til dato 7">
            <a:extLst>
              <a:ext uri="{FF2B5EF4-FFF2-40B4-BE49-F238E27FC236}">
                <a16:creationId xmlns:a16="http://schemas.microsoft.com/office/drawing/2014/main" id="{4CAC04EA-8CD9-4955-8CDA-A01AEC96514D}"/>
              </a:ext>
            </a:extLst>
          </p:cNvPr>
          <p:cNvSpPr>
            <a:spLocks noGrp="1"/>
          </p:cNvSpPr>
          <p:nvPr>
            <p:ph type="dt" sz="half" idx="14"/>
          </p:nvPr>
        </p:nvSpPr>
        <p:spPr/>
        <p:txBody>
          <a:bodyPr/>
          <a:lstStyle/>
          <a:p>
            <a:fld id="{36E72981-C3E0-4DB3-AE2A-24F525703D6A}" type="datetime2">
              <a:rPr lang="da-DK" smtClean="0"/>
              <a:t>21. december 2023</a:t>
            </a:fld>
            <a:endParaRPr lang="da-DK" dirty="0"/>
          </a:p>
        </p:txBody>
      </p:sp>
      <p:sp>
        <p:nvSpPr>
          <p:cNvPr id="9" name="Pladsholder til sidefod 8">
            <a:extLst>
              <a:ext uri="{FF2B5EF4-FFF2-40B4-BE49-F238E27FC236}">
                <a16:creationId xmlns:a16="http://schemas.microsoft.com/office/drawing/2014/main" id="{3708A393-4C5D-41A7-8C06-8AC97ED04265}"/>
              </a:ext>
            </a:extLst>
          </p:cNvPr>
          <p:cNvSpPr>
            <a:spLocks noGrp="1"/>
          </p:cNvSpPr>
          <p:nvPr>
            <p:ph type="ftr" sz="quarter" idx="15"/>
          </p:nvPr>
        </p:nvSpPr>
        <p:spPr/>
        <p:txBody>
          <a:bodyPr/>
          <a:lstStyle/>
          <a:p>
            <a:endParaRPr lang="da-DK" dirty="0"/>
          </a:p>
        </p:txBody>
      </p:sp>
      <p:sp>
        <p:nvSpPr>
          <p:cNvPr id="10" name="Pladsholder til slidenummer 9">
            <a:extLst>
              <a:ext uri="{FF2B5EF4-FFF2-40B4-BE49-F238E27FC236}">
                <a16:creationId xmlns:a16="http://schemas.microsoft.com/office/drawing/2014/main" id="{37DA3428-39D5-4ED3-9975-07FA8B73FB31}"/>
              </a:ext>
            </a:extLst>
          </p:cNvPr>
          <p:cNvSpPr>
            <a:spLocks noGrp="1"/>
          </p:cNvSpPr>
          <p:nvPr>
            <p:ph type="sldNum" sz="quarter" idx="16"/>
          </p:nvPr>
        </p:nvSpPr>
        <p:spPr/>
        <p:txBody>
          <a:bodyPr/>
          <a:lstStyle/>
          <a:p>
            <a:fld id="{24C8C45C-947F-4981-8B3F-4F32E973C901}" type="slidenum">
              <a:rPr lang="da-DK" smtClean="0"/>
              <a:pPr/>
              <a:t>‹nr.›</a:t>
            </a:fld>
            <a:endParaRPr lang="da-DK" dirty="0"/>
          </a:p>
        </p:txBody>
      </p:sp>
      <p:pic>
        <p:nvPicPr>
          <p:cNvPr id="11" name="Logo TF">
            <a:extLst>
              <a:ext uri="{FF2B5EF4-FFF2-40B4-BE49-F238E27FC236}">
                <a16:creationId xmlns:a16="http://schemas.microsoft.com/office/drawing/2014/main" id="{02189660-C09C-4FCF-9098-2E711204EC8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spTree>
    <p:extLst>
      <p:ext uri="{BB962C8B-B14F-4D97-AF65-F5344CB8AC3E}">
        <p14:creationId xmlns:p14="http://schemas.microsoft.com/office/powerpoint/2010/main" val="6301955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o indholds- objekter TGTF">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5556250" cy="1404000"/>
          </a:xfrm>
        </p:spPr>
        <p:txBody>
          <a:body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8" y="2124000"/>
            <a:ext cx="5554800" cy="3826800"/>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020000" y="539750"/>
            <a:ext cx="4629600" cy="5414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8" name="Pladsholder til dato 7">
            <a:extLst>
              <a:ext uri="{FF2B5EF4-FFF2-40B4-BE49-F238E27FC236}">
                <a16:creationId xmlns:a16="http://schemas.microsoft.com/office/drawing/2014/main" id="{53A8950E-DFF8-486D-99F0-495F4D8BA9CD}"/>
              </a:ext>
            </a:extLst>
          </p:cNvPr>
          <p:cNvSpPr>
            <a:spLocks noGrp="1"/>
          </p:cNvSpPr>
          <p:nvPr>
            <p:ph type="dt" sz="half" idx="10"/>
          </p:nvPr>
        </p:nvSpPr>
        <p:spPr/>
        <p:txBody>
          <a:bodyPr/>
          <a:lstStyle/>
          <a:p>
            <a:fld id="{C3ADB411-5CB0-45B2-84E5-5C01658F8461}" type="datetime2">
              <a:rPr lang="da-DK" smtClean="0"/>
              <a:t>21. december 2023</a:t>
            </a:fld>
            <a:endParaRPr lang="da-DK" dirty="0"/>
          </a:p>
        </p:txBody>
      </p:sp>
      <p:sp>
        <p:nvSpPr>
          <p:cNvPr id="9" name="Pladsholder til sidefod 8">
            <a:extLst>
              <a:ext uri="{FF2B5EF4-FFF2-40B4-BE49-F238E27FC236}">
                <a16:creationId xmlns:a16="http://schemas.microsoft.com/office/drawing/2014/main" id="{226C77BC-1EA7-4174-9773-B5B20385B04F}"/>
              </a:ext>
            </a:extLst>
          </p:cNvPr>
          <p:cNvSpPr>
            <a:spLocks noGrp="1"/>
          </p:cNvSpPr>
          <p:nvPr>
            <p:ph type="ftr" sz="quarter" idx="11"/>
          </p:nvPr>
        </p:nvSpPr>
        <p:spPr/>
        <p:txBody>
          <a:bodyPr/>
          <a:lstStyle/>
          <a:p>
            <a:endParaRPr lang="da-DK" dirty="0"/>
          </a:p>
        </p:txBody>
      </p:sp>
      <p:sp>
        <p:nvSpPr>
          <p:cNvPr id="10" name="Pladsholder til slidenummer 9">
            <a:extLst>
              <a:ext uri="{FF2B5EF4-FFF2-40B4-BE49-F238E27FC236}">
                <a16:creationId xmlns:a16="http://schemas.microsoft.com/office/drawing/2014/main" id="{7694AD5A-B62F-44E1-8469-AC953B16A78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Subtitle 2">
            <a:extLst>
              <a:ext uri="{FF2B5EF4-FFF2-40B4-BE49-F238E27FC236}">
                <a16:creationId xmlns:a16="http://schemas.microsoft.com/office/drawing/2014/main" id="{AFD29F04-0FFE-46E0-B0F6-E91BC5D13CC0}"/>
              </a:ext>
            </a:extLst>
          </p:cNvPr>
          <p:cNvSpPr>
            <a:spLocks noGrp="1"/>
          </p:cNvSpPr>
          <p:nvPr>
            <p:ph type="subTitle" idx="13" hasCustomPrompt="1"/>
          </p:nvPr>
        </p:nvSpPr>
        <p:spPr>
          <a:xfrm>
            <a:off x="540000" y="6134400"/>
            <a:ext cx="11109325" cy="183600"/>
          </a:xfrm>
        </p:spPr>
        <p:txBody>
          <a:bodyPr anchor="b" anchorCtr="0"/>
          <a:lstStyle>
            <a:lvl1pPr marL="0" indent="0" algn="l">
              <a:lnSpc>
                <a:spcPct val="114000"/>
              </a:lnSpc>
              <a:spcBef>
                <a:spcPts val="0"/>
              </a:spcBef>
              <a:spcAft>
                <a:spcPts val="1200"/>
              </a:spcAft>
              <a:buFont typeface="Arial" panose="020B0604020202020204" pitchFamily="34" charset="0"/>
              <a:buChar char="​"/>
              <a:defRPr sz="800" i="1">
                <a:solidFill>
                  <a:schemeClr val="tx1"/>
                </a:solidFill>
                <a:latin typeface="+mn-lt"/>
              </a:defRPr>
            </a:lvl1pPr>
            <a:lvl2pPr marL="0" indent="0" algn="l">
              <a:lnSpc>
                <a:spcPct val="114000"/>
              </a:lnSpc>
              <a:spcAft>
                <a:spcPts val="1200"/>
              </a:spcAft>
              <a:buFont typeface="Arial" panose="020B0604020202020204" pitchFamily="34" charset="0"/>
              <a:buChar char="​"/>
              <a:defRPr sz="800">
                <a:solidFill>
                  <a:schemeClr val="tx1"/>
                </a:solidFill>
                <a:latin typeface="+mn-lt"/>
              </a:defRPr>
            </a:lvl2pPr>
            <a:lvl3pPr marL="0" indent="0" algn="l">
              <a:lnSpc>
                <a:spcPct val="114000"/>
              </a:lnSpc>
              <a:spcAft>
                <a:spcPts val="1200"/>
              </a:spcAft>
              <a:buFont typeface="Arial" panose="020B0604020202020204" pitchFamily="34" charset="0"/>
              <a:buChar char="​"/>
              <a:defRPr sz="800">
                <a:solidFill>
                  <a:schemeClr val="tx1"/>
                </a:solidFill>
                <a:latin typeface="+mn-lt"/>
              </a:defRPr>
            </a:lvl3pPr>
            <a:lvl4pPr marL="0" indent="0" algn="l">
              <a:lnSpc>
                <a:spcPct val="114000"/>
              </a:lnSpc>
              <a:spcAft>
                <a:spcPts val="1200"/>
              </a:spcAft>
              <a:buFont typeface="Arial" panose="020B0604020202020204" pitchFamily="34" charset="0"/>
              <a:buChar char="​"/>
              <a:defRPr sz="800">
                <a:solidFill>
                  <a:schemeClr val="tx1"/>
                </a:solidFill>
                <a:latin typeface="+mn-lt"/>
              </a:defRPr>
            </a:lvl4pPr>
            <a:lvl5pPr marL="0" indent="0" algn="l">
              <a:lnSpc>
                <a:spcPct val="114000"/>
              </a:lnSpc>
              <a:spcAft>
                <a:spcPts val="1200"/>
              </a:spcAft>
              <a:buFont typeface="Arial" panose="020B0604020202020204" pitchFamily="34" charset="0"/>
              <a:buChar char="​"/>
              <a:defRPr sz="800">
                <a:solidFill>
                  <a:schemeClr val="tx1"/>
                </a:solidFill>
                <a:latin typeface="+mn-lt"/>
              </a:defRPr>
            </a:lvl5pPr>
            <a:lvl6pPr marL="0" indent="0" algn="l">
              <a:lnSpc>
                <a:spcPct val="114000"/>
              </a:lnSpc>
              <a:spcAft>
                <a:spcPts val="1200"/>
              </a:spcAft>
              <a:buFont typeface="Arial" panose="020B0604020202020204" pitchFamily="34" charset="0"/>
              <a:buChar char="​"/>
              <a:defRPr sz="800">
                <a:solidFill>
                  <a:schemeClr val="tx1"/>
                </a:solidFill>
                <a:latin typeface="+mn-lt"/>
              </a:defRPr>
            </a:lvl6pPr>
            <a:lvl7pPr marL="0" indent="0" algn="l">
              <a:lnSpc>
                <a:spcPct val="114000"/>
              </a:lnSpc>
              <a:spcAft>
                <a:spcPts val="1200"/>
              </a:spcAft>
              <a:buFont typeface="Arial" panose="020B0604020202020204" pitchFamily="34" charset="0"/>
              <a:buChar char="​"/>
              <a:defRPr sz="800">
                <a:solidFill>
                  <a:schemeClr val="tx1"/>
                </a:solidFill>
                <a:latin typeface="+mn-lt"/>
              </a:defRPr>
            </a:lvl7pPr>
            <a:lvl8pPr marL="0" indent="0" algn="l">
              <a:lnSpc>
                <a:spcPct val="114000"/>
              </a:lnSpc>
              <a:spcAft>
                <a:spcPts val="1200"/>
              </a:spcAft>
              <a:buFont typeface="Arial" panose="020B0604020202020204" pitchFamily="34" charset="0"/>
              <a:buChar char="​"/>
              <a:defRPr sz="800">
                <a:solidFill>
                  <a:schemeClr val="tx1"/>
                </a:solidFill>
                <a:latin typeface="+mn-lt"/>
              </a:defRPr>
            </a:lvl8pPr>
            <a:lvl9pPr marL="0" indent="0" algn="l">
              <a:lnSpc>
                <a:spcPct val="114000"/>
              </a:lnSpc>
              <a:spcAft>
                <a:spcPts val="1200"/>
              </a:spcAft>
              <a:buFont typeface="Arial" panose="020B0604020202020204" pitchFamily="34" charset="0"/>
              <a:buChar char="​"/>
              <a:defRPr sz="800">
                <a:solidFill>
                  <a:schemeClr val="tx1"/>
                </a:solidFill>
                <a:latin typeface="+mn-lt"/>
              </a:defRPr>
            </a:lvl9pPr>
          </a:lstStyle>
          <a:p>
            <a:r>
              <a:rPr lang="da-DK" dirty="0"/>
              <a:t>Klik for at tilføje note</a:t>
            </a:r>
          </a:p>
        </p:txBody>
      </p:sp>
      <p:pic>
        <p:nvPicPr>
          <p:cNvPr id="12" name="Logo TF">
            <a:extLst>
              <a:ext uri="{FF2B5EF4-FFF2-40B4-BE49-F238E27FC236}">
                <a16:creationId xmlns:a16="http://schemas.microsoft.com/office/drawing/2014/main" id="{7352DD22-D08A-440F-97E2-499567C6096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pic>
        <p:nvPicPr>
          <p:cNvPr id="13" name="Logo TG">
            <a:extLst>
              <a:ext uri="{FF2B5EF4-FFF2-40B4-BE49-F238E27FC236}">
                <a16:creationId xmlns:a16="http://schemas.microsoft.com/office/drawing/2014/main" id="{620F43FA-4B0A-4415-9364-18B585B6B8A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74251" y="6429600"/>
            <a:ext cx="1763537" cy="190800"/>
          </a:xfrm>
          <a:prstGeom prst="rect">
            <a:avLst/>
          </a:prstGeom>
        </p:spPr>
      </p:pic>
    </p:spTree>
    <p:extLst>
      <p:ext uri="{BB962C8B-B14F-4D97-AF65-F5344CB8AC3E}">
        <p14:creationId xmlns:p14="http://schemas.microsoft.com/office/powerpoint/2010/main" val="1724784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o indholds- objekter TG">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5556250" cy="1404000"/>
          </a:xfrm>
        </p:spPr>
        <p:txBody>
          <a:bodyPr/>
          <a:lstStyle>
            <a:lvl1pPr>
              <a:defRPr>
                <a:solidFill>
                  <a:srgbClr val="1E4EA0"/>
                </a:solidFill>
              </a:defRPr>
            </a:lvl1p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8" y="2124000"/>
            <a:ext cx="5554800" cy="3826800"/>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020000" y="539750"/>
            <a:ext cx="4629600" cy="5414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8" name="Pladsholder til dato 7">
            <a:extLst>
              <a:ext uri="{FF2B5EF4-FFF2-40B4-BE49-F238E27FC236}">
                <a16:creationId xmlns:a16="http://schemas.microsoft.com/office/drawing/2014/main" id="{53A8950E-DFF8-486D-99F0-495F4D8BA9CD}"/>
              </a:ext>
            </a:extLst>
          </p:cNvPr>
          <p:cNvSpPr>
            <a:spLocks noGrp="1"/>
          </p:cNvSpPr>
          <p:nvPr>
            <p:ph type="dt" sz="half" idx="10"/>
          </p:nvPr>
        </p:nvSpPr>
        <p:spPr/>
        <p:txBody>
          <a:bodyPr/>
          <a:lstStyle>
            <a:lvl1pPr>
              <a:defRPr>
                <a:solidFill>
                  <a:srgbClr val="1E4EA0"/>
                </a:solidFill>
              </a:defRPr>
            </a:lvl1pPr>
          </a:lstStyle>
          <a:p>
            <a:fld id="{C3528F04-1579-449F-9567-D91AE0F374EB}" type="datetime2">
              <a:rPr lang="da-DK" smtClean="0"/>
              <a:t>21. december 2023</a:t>
            </a:fld>
            <a:endParaRPr lang="da-DK" dirty="0"/>
          </a:p>
        </p:txBody>
      </p:sp>
      <p:sp>
        <p:nvSpPr>
          <p:cNvPr id="9" name="Pladsholder til sidefod 8">
            <a:extLst>
              <a:ext uri="{FF2B5EF4-FFF2-40B4-BE49-F238E27FC236}">
                <a16:creationId xmlns:a16="http://schemas.microsoft.com/office/drawing/2014/main" id="{226C77BC-1EA7-4174-9773-B5B20385B04F}"/>
              </a:ext>
            </a:extLst>
          </p:cNvPr>
          <p:cNvSpPr>
            <a:spLocks noGrp="1"/>
          </p:cNvSpPr>
          <p:nvPr>
            <p:ph type="ftr" sz="quarter" idx="11"/>
          </p:nvPr>
        </p:nvSpPr>
        <p:spPr/>
        <p:txBody>
          <a:bodyPr/>
          <a:lstStyle>
            <a:lvl1pPr>
              <a:defRPr>
                <a:solidFill>
                  <a:srgbClr val="1E4EA0"/>
                </a:solidFill>
              </a:defRPr>
            </a:lvl1pPr>
          </a:lstStyle>
          <a:p>
            <a:endParaRPr lang="da-DK" dirty="0"/>
          </a:p>
        </p:txBody>
      </p:sp>
      <p:sp>
        <p:nvSpPr>
          <p:cNvPr id="10" name="Pladsholder til slidenummer 9">
            <a:extLst>
              <a:ext uri="{FF2B5EF4-FFF2-40B4-BE49-F238E27FC236}">
                <a16:creationId xmlns:a16="http://schemas.microsoft.com/office/drawing/2014/main" id="{7694AD5A-B62F-44E1-8469-AC953B16A781}"/>
              </a:ext>
            </a:extLst>
          </p:cNvPr>
          <p:cNvSpPr>
            <a:spLocks noGrp="1"/>
          </p:cNvSpPr>
          <p:nvPr>
            <p:ph type="sldNum" sz="quarter" idx="12"/>
          </p:nvPr>
        </p:nvSpPr>
        <p:spPr/>
        <p:txBody>
          <a:bodyPr/>
          <a:lstStyle>
            <a:lvl1pPr>
              <a:defRPr>
                <a:solidFill>
                  <a:srgbClr val="1E4EA0"/>
                </a:solidFill>
              </a:defRPr>
            </a:lvl1pPr>
          </a:lstStyle>
          <a:p>
            <a:fld id="{24C8C45C-947F-4981-8B3F-4F32E973C901}" type="slidenum">
              <a:rPr lang="da-DK" smtClean="0"/>
              <a:pPr/>
              <a:t>‹nr.›</a:t>
            </a:fld>
            <a:endParaRPr lang="da-DK" dirty="0"/>
          </a:p>
        </p:txBody>
      </p:sp>
      <p:sp>
        <p:nvSpPr>
          <p:cNvPr id="11" name="Subtitle 2">
            <a:extLst>
              <a:ext uri="{FF2B5EF4-FFF2-40B4-BE49-F238E27FC236}">
                <a16:creationId xmlns:a16="http://schemas.microsoft.com/office/drawing/2014/main" id="{AFD29F04-0FFE-46E0-B0F6-E91BC5D13CC0}"/>
              </a:ext>
            </a:extLst>
          </p:cNvPr>
          <p:cNvSpPr>
            <a:spLocks noGrp="1"/>
          </p:cNvSpPr>
          <p:nvPr>
            <p:ph type="subTitle" idx="13" hasCustomPrompt="1"/>
          </p:nvPr>
        </p:nvSpPr>
        <p:spPr>
          <a:xfrm>
            <a:off x="540000" y="6134400"/>
            <a:ext cx="11109325" cy="183600"/>
          </a:xfrm>
        </p:spPr>
        <p:txBody>
          <a:bodyPr anchor="b" anchorCtr="0"/>
          <a:lstStyle>
            <a:lvl1pPr marL="0" indent="0" algn="l">
              <a:lnSpc>
                <a:spcPct val="114000"/>
              </a:lnSpc>
              <a:spcBef>
                <a:spcPts val="0"/>
              </a:spcBef>
              <a:spcAft>
                <a:spcPts val="1200"/>
              </a:spcAft>
              <a:buFont typeface="Arial" panose="020B0604020202020204" pitchFamily="34" charset="0"/>
              <a:buChar char="​"/>
              <a:defRPr sz="800" i="1">
                <a:solidFill>
                  <a:schemeClr val="tx1"/>
                </a:solidFill>
                <a:latin typeface="+mn-lt"/>
              </a:defRPr>
            </a:lvl1pPr>
            <a:lvl2pPr marL="0" indent="0" algn="l">
              <a:lnSpc>
                <a:spcPct val="114000"/>
              </a:lnSpc>
              <a:spcAft>
                <a:spcPts val="1200"/>
              </a:spcAft>
              <a:buFont typeface="Arial" panose="020B0604020202020204" pitchFamily="34" charset="0"/>
              <a:buChar char="​"/>
              <a:defRPr sz="800">
                <a:solidFill>
                  <a:schemeClr val="tx1"/>
                </a:solidFill>
                <a:latin typeface="+mn-lt"/>
              </a:defRPr>
            </a:lvl2pPr>
            <a:lvl3pPr marL="0" indent="0" algn="l">
              <a:lnSpc>
                <a:spcPct val="114000"/>
              </a:lnSpc>
              <a:spcAft>
                <a:spcPts val="1200"/>
              </a:spcAft>
              <a:buFont typeface="Arial" panose="020B0604020202020204" pitchFamily="34" charset="0"/>
              <a:buChar char="​"/>
              <a:defRPr sz="800">
                <a:solidFill>
                  <a:schemeClr val="tx1"/>
                </a:solidFill>
                <a:latin typeface="+mn-lt"/>
              </a:defRPr>
            </a:lvl3pPr>
            <a:lvl4pPr marL="0" indent="0" algn="l">
              <a:lnSpc>
                <a:spcPct val="114000"/>
              </a:lnSpc>
              <a:spcAft>
                <a:spcPts val="1200"/>
              </a:spcAft>
              <a:buFont typeface="Arial" panose="020B0604020202020204" pitchFamily="34" charset="0"/>
              <a:buChar char="​"/>
              <a:defRPr sz="800">
                <a:solidFill>
                  <a:schemeClr val="tx1"/>
                </a:solidFill>
                <a:latin typeface="+mn-lt"/>
              </a:defRPr>
            </a:lvl4pPr>
            <a:lvl5pPr marL="0" indent="0" algn="l">
              <a:lnSpc>
                <a:spcPct val="114000"/>
              </a:lnSpc>
              <a:spcAft>
                <a:spcPts val="1200"/>
              </a:spcAft>
              <a:buFont typeface="Arial" panose="020B0604020202020204" pitchFamily="34" charset="0"/>
              <a:buChar char="​"/>
              <a:defRPr sz="800">
                <a:solidFill>
                  <a:schemeClr val="tx1"/>
                </a:solidFill>
                <a:latin typeface="+mn-lt"/>
              </a:defRPr>
            </a:lvl5pPr>
            <a:lvl6pPr marL="0" indent="0" algn="l">
              <a:lnSpc>
                <a:spcPct val="114000"/>
              </a:lnSpc>
              <a:spcAft>
                <a:spcPts val="1200"/>
              </a:spcAft>
              <a:buFont typeface="Arial" panose="020B0604020202020204" pitchFamily="34" charset="0"/>
              <a:buChar char="​"/>
              <a:defRPr sz="800">
                <a:solidFill>
                  <a:schemeClr val="tx1"/>
                </a:solidFill>
                <a:latin typeface="+mn-lt"/>
              </a:defRPr>
            </a:lvl6pPr>
            <a:lvl7pPr marL="0" indent="0" algn="l">
              <a:lnSpc>
                <a:spcPct val="114000"/>
              </a:lnSpc>
              <a:spcAft>
                <a:spcPts val="1200"/>
              </a:spcAft>
              <a:buFont typeface="Arial" panose="020B0604020202020204" pitchFamily="34" charset="0"/>
              <a:buChar char="​"/>
              <a:defRPr sz="800">
                <a:solidFill>
                  <a:schemeClr val="tx1"/>
                </a:solidFill>
                <a:latin typeface="+mn-lt"/>
              </a:defRPr>
            </a:lvl7pPr>
            <a:lvl8pPr marL="0" indent="0" algn="l">
              <a:lnSpc>
                <a:spcPct val="114000"/>
              </a:lnSpc>
              <a:spcAft>
                <a:spcPts val="1200"/>
              </a:spcAft>
              <a:buFont typeface="Arial" panose="020B0604020202020204" pitchFamily="34" charset="0"/>
              <a:buChar char="​"/>
              <a:defRPr sz="800">
                <a:solidFill>
                  <a:schemeClr val="tx1"/>
                </a:solidFill>
                <a:latin typeface="+mn-lt"/>
              </a:defRPr>
            </a:lvl8pPr>
            <a:lvl9pPr marL="0" indent="0" algn="l">
              <a:lnSpc>
                <a:spcPct val="114000"/>
              </a:lnSpc>
              <a:spcAft>
                <a:spcPts val="1200"/>
              </a:spcAft>
              <a:buFont typeface="Arial" panose="020B0604020202020204" pitchFamily="34" charset="0"/>
              <a:buChar char="​"/>
              <a:defRPr sz="800">
                <a:solidFill>
                  <a:schemeClr val="tx1"/>
                </a:solidFill>
                <a:latin typeface="+mn-lt"/>
              </a:defRPr>
            </a:lvl9pPr>
          </a:lstStyle>
          <a:p>
            <a:r>
              <a:rPr lang="da-DK" dirty="0"/>
              <a:t>Klik for at tilføje note</a:t>
            </a:r>
          </a:p>
        </p:txBody>
      </p:sp>
      <p:pic>
        <p:nvPicPr>
          <p:cNvPr id="13" name="Logo TG">
            <a:extLst>
              <a:ext uri="{FF2B5EF4-FFF2-40B4-BE49-F238E27FC236}">
                <a16:creationId xmlns:a16="http://schemas.microsoft.com/office/drawing/2014/main" id="{620F43FA-4B0A-4415-9364-18B585B6B8A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90302" y="6429600"/>
            <a:ext cx="1763537" cy="190800"/>
          </a:xfrm>
          <a:prstGeom prst="rect">
            <a:avLst/>
          </a:prstGeom>
        </p:spPr>
      </p:pic>
    </p:spTree>
    <p:extLst>
      <p:ext uri="{BB962C8B-B14F-4D97-AF65-F5344CB8AC3E}">
        <p14:creationId xmlns:p14="http://schemas.microsoft.com/office/powerpoint/2010/main" val="151301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lide med billede TF">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CEC758F7-0B22-48C5-BC56-9EA18D0743F0}"/>
              </a:ext>
            </a:extLst>
          </p:cNvPr>
          <p:cNvSpPr/>
          <p:nvPr userDrawn="1"/>
        </p:nvSpPr>
        <p:spPr>
          <a:xfrm>
            <a:off x="0" y="0"/>
            <a:ext cx="60948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Pladsholder til billede 2">
            <a:extLst>
              <a:ext uri="{FF2B5EF4-FFF2-40B4-BE49-F238E27FC236}">
                <a16:creationId xmlns:a16="http://schemas.microsoft.com/office/drawing/2014/main" id="{A5E1A675-EEE0-4953-81CB-D3465AF7BD7A}"/>
              </a:ext>
            </a:extLst>
          </p:cNvPr>
          <p:cNvSpPr>
            <a:spLocks noGrp="1"/>
          </p:cNvSpPr>
          <p:nvPr>
            <p:ph type="pic" sz="quarter" idx="15"/>
          </p:nvPr>
        </p:nvSpPr>
        <p:spPr>
          <a:xfrm>
            <a:off x="6097200" y="0"/>
            <a:ext cx="6094800" cy="6858000"/>
          </a:xfrm>
          <a:solidFill>
            <a:schemeClr val="bg2"/>
          </a:solidFill>
        </p:spPr>
        <p:txBody>
          <a:bodyPr tIns="684000" rIns="0" anchor="ctr" anchorCtr="0"/>
          <a:lstStyle>
            <a:lvl1pPr marL="0" indent="0" algn="ctr">
              <a:buNone/>
              <a:defRPr/>
            </a:lvl1pPr>
          </a:lstStyle>
          <a:p>
            <a:r>
              <a:rPr lang="da-DK"/>
              <a:t>Klik på ikonet for at tilføje et billede</a:t>
            </a:r>
            <a:endParaRPr lang="da-DK" dirty="0"/>
          </a:p>
        </p:txBody>
      </p:sp>
      <p:sp>
        <p:nvSpPr>
          <p:cNvPr id="8" name="Titel 7">
            <a:extLst>
              <a:ext uri="{FF2B5EF4-FFF2-40B4-BE49-F238E27FC236}">
                <a16:creationId xmlns:a16="http://schemas.microsoft.com/office/drawing/2014/main" id="{15EC9A01-311A-448A-B16F-3D577820DEBD}"/>
              </a:ext>
            </a:extLst>
          </p:cNvPr>
          <p:cNvSpPr>
            <a:spLocks noGrp="1"/>
          </p:cNvSpPr>
          <p:nvPr>
            <p:ph type="title"/>
          </p:nvPr>
        </p:nvSpPr>
        <p:spPr>
          <a:xfrm>
            <a:off x="539750" y="539750"/>
            <a:ext cx="4629150" cy="5410200"/>
          </a:xfrm>
        </p:spPr>
        <p:txBody>
          <a:bodyPr/>
          <a:lstStyle>
            <a:lvl1pPr>
              <a:defRPr sz="6000">
                <a:solidFill>
                  <a:schemeClr val="bg1"/>
                </a:solidFill>
              </a:defRPr>
            </a:lvl1pPr>
          </a:lstStyle>
          <a:p>
            <a:r>
              <a:rPr lang="da-DK"/>
              <a:t>Klik for at redigere titeltypografien i masteren</a:t>
            </a:r>
            <a:endParaRPr lang="da-DK" dirty="0"/>
          </a:p>
        </p:txBody>
      </p:sp>
      <p:sp>
        <p:nvSpPr>
          <p:cNvPr id="4" name="Date_GeneralDate"/>
          <p:cNvSpPr>
            <a:spLocks noGrp="1"/>
          </p:cNvSpPr>
          <p:nvPr>
            <p:ph type="dt" sz="half" idx="10"/>
          </p:nvPr>
        </p:nvSpPr>
        <p:spPr>
          <a:xfrm>
            <a:off x="539748" y="6415200"/>
            <a:ext cx="5576400" cy="180000"/>
          </a:xfrm>
          <a:prstGeom prst="rect">
            <a:avLst/>
          </a:prstGeom>
        </p:spPr>
        <p:txBody>
          <a:bodyPr/>
          <a:lstStyle>
            <a:lvl1pPr algn="l">
              <a:defRPr sz="1000">
                <a:solidFill>
                  <a:schemeClr val="bg1"/>
                </a:solidFill>
              </a:defRPr>
            </a:lvl1pPr>
          </a:lstStyle>
          <a:p>
            <a:fld id="{D83EC982-D7E3-49B1-B82C-352ADEC4CDBE}" type="datetime2">
              <a:rPr lang="da-DK" smtClean="0"/>
              <a:t>21. december 2023</a:t>
            </a:fld>
            <a:endParaRPr lang="da-DK" dirty="0"/>
          </a:p>
        </p:txBody>
      </p:sp>
      <p:sp>
        <p:nvSpPr>
          <p:cNvPr id="10" name="Footer Placeholder 4" hidden="1">
            <a:extLst>
              <a:ext uri="{FF2B5EF4-FFF2-40B4-BE49-F238E27FC236}">
                <a16:creationId xmlns:a16="http://schemas.microsoft.com/office/drawing/2014/main" id="{B462C951-92BC-46F8-958C-2FF9C60AB3D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1" name="Slide Number Placeholder 5" hidden="1">
            <a:extLst>
              <a:ext uri="{FF2B5EF4-FFF2-40B4-BE49-F238E27FC236}">
                <a16:creationId xmlns:a16="http://schemas.microsoft.com/office/drawing/2014/main" id="{0963812A-8B2A-430B-BCB8-1B81CF8A7388}"/>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9" name="Logo Placeholder Logo TF">
            <a:extLst>
              <a:ext uri="{FF2B5EF4-FFF2-40B4-BE49-F238E27FC236}">
                <a16:creationId xmlns:a16="http://schemas.microsoft.com/office/drawing/2014/main" id="{632CE583-03F5-4079-B0DC-41D0BA716F15}"/>
              </a:ext>
            </a:extLst>
          </p:cNvPr>
          <p:cNvSpPr>
            <a:spLocks noGrp="1"/>
          </p:cNvSpPr>
          <p:nvPr>
            <p:ph type="body" sz="quarter" idx="14" hasCustomPrompt="1"/>
          </p:nvPr>
        </p:nvSpPr>
        <p:spPr>
          <a:xfrm>
            <a:off x="10483839" y="6429600"/>
            <a:ext cx="1170000" cy="1908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Tree>
    <p:extLst>
      <p:ext uri="{BB962C8B-B14F-4D97-AF65-F5344CB8AC3E}">
        <p14:creationId xmlns:p14="http://schemas.microsoft.com/office/powerpoint/2010/main" val="24652358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o indholds- objekter TF">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5556250" cy="1404000"/>
          </a:xfrm>
        </p:spPr>
        <p:txBody>
          <a:body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8" y="2124000"/>
            <a:ext cx="5554800" cy="3826800"/>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7020000" y="539750"/>
            <a:ext cx="4629600" cy="5414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8" name="Pladsholder til dato 7">
            <a:extLst>
              <a:ext uri="{FF2B5EF4-FFF2-40B4-BE49-F238E27FC236}">
                <a16:creationId xmlns:a16="http://schemas.microsoft.com/office/drawing/2014/main" id="{53A8950E-DFF8-486D-99F0-495F4D8BA9CD}"/>
              </a:ext>
            </a:extLst>
          </p:cNvPr>
          <p:cNvSpPr>
            <a:spLocks noGrp="1"/>
          </p:cNvSpPr>
          <p:nvPr>
            <p:ph type="dt" sz="half" idx="10"/>
          </p:nvPr>
        </p:nvSpPr>
        <p:spPr/>
        <p:txBody>
          <a:bodyPr/>
          <a:lstStyle/>
          <a:p>
            <a:fld id="{11F5BFEB-C155-4E77-9B81-86DB903771C6}" type="datetime2">
              <a:rPr lang="da-DK" smtClean="0"/>
              <a:t>21. december 2023</a:t>
            </a:fld>
            <a:endParaRPr lang="da-DK" dirty="0"/>
          </a:p>
        </p:txBody>
      </p:sp>
      <p:sp>
        <p:nvSpPr>
          <p:cNvPr id="9" name="Pladsholder til sidefod 8">
            <a:extLst>
              <a:ext uri="{FF2B5EF4-FFF2-40B4-BE49-F238E27FC236}">
                <a16:creationId xmlns:a16="http://schemas.microsoft.com/office/drawing/2014/main" id="{226C77BC-1EA7-4174-9773-B5B20385B04F}"/>
              </a:ext>
            </a:extLst>
          </p:cNvPr>
          <p:cNvSpPr>
            <a:spLocks noGrp="1"/>
          </p:cNvSpPr>
          <p:nvPr>
            <p:ph type="ftr" sz="quarter" idx="11"/>
          </p:nvPr>
        </p:nvSpPr>
        <p:spPr/>
        <p:txBody>
          <a:bodyPr/>
          <a:lstStyle/>
          <a:p>
            <a:endParaRPr lang="da-DK" dirty="0"/>
          </a:p>
        </p:txBody>
      </p:sp>
      <p:sp>
        <p:nvSpPr>
          <p:cNvPr id="10" name="Pladsholder til slidenummer 9">
            <a:extLst>
              <a:ext uri="{FF2B5EF4-FFF2-40B4-BE49-F238E27FC236}">
                <a16:creationId xmlns:a16="http://schemas.microsoft.com/office/drawing/2014/main" id="{7694AD5A-B62F-44E1-8469-AC953B16A78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Subtitle 2">
            <a:extLst>
              <a:ext uri="{FF2B5EF4-FFF2-40B4-BE49-F238E27FC236}">
                <a16:creationId xmlns:a16="http://schemas.microsoft.com/office/drawing/2014/main" id="{AFD29F04-0FFE-46E0-B0F6-E91BC5D13CC0}"/>
              </a:ext>
            </a:extLst>
          </p:cNvPr>
          <p:cNvSpPr>
            <a:spLocks noGrp="1"/>
          </p:cNvSpPr>
          <p:nvPr>
            <p:ph type="subTitle" idx="13" hasCustomPrompt="1"/>
          </p:nvPr>
        </p:nvSpPr>
        <p:spPr>
          <a:xfrm>
            <a:off x="540000" y="6134400"/>
            <a:ext cx="11109325" cy="183600"/>
          </a:xfrm>
        </p:spPr>
        <p:txBody>
          <a:bodyPr anchor="b" anchorCtr="0"/>
          <a:lstStyle>
            <a:lvl1pPr marL="0" indent="0" algn="l">
              <a:lnSpc>
                <a:spcPct val="114000"/>
              </a:lnSpc>
              <a:spcBef>
                <a:spcPts val="0"/>
              </a:spcBef>
              <a:spcAft>
                <a:spcPts val="1200"/>
              </a:spcAft>
              <a:buFont typeface="Arial" panose="020B0604020202020204" pitchFamily="34" charset="0"/>
              <a:buChar char="​"/>
              <a:defRPr sz="800" i="1">
                <a:solidFill>
                  <a:schemeClr val="tx1"/>
                </a:solidFill>
                <a:latin typeface="+mn-lt"/>
              </a:defRPr>
            </a:lvl1pPr>
            <a:lvl2pPr marL="0" indent="0" algn="l">
              <a:lnSpc>
                <a:spcPct val="114000"/>
              </a:lnSpc>
              <a:spcAft>
                <a:spcPts val="1200"/>
              </a:spcAft>
              <a:buFont typeface="Arial" panose="020B0604020202020204" pitchFamily="34" charset="0"/>
              <a:buChar char="​"/>
              <a:defRPr sz="800">
                <a:solidFill>
                  <a:schemeClr val="tx1"/>
                </a:solidFill>
                <a:latin typeface="+mn-lt"/>
              </a:defRPr>
            </a:lvl2pPr>
            <a:lvl3pPr marL="0" indent="0" algn="l">
              <a:lnSpc>
                <a:spcPct val="114000"/>
              </a:lnSpc>
              <a:spcAft>
                <a:spcPts val="1200"/>
              </a:spcAft>
              <a:buFont typeface="Arial" panose="020B0604020202020204" pitchFamily="34" charset="0"/>
              <a:buChar char="​"/>
              <a:defRPr sz="800">
                <a:solidFill>
                  <a:schemeClr val="tx1"/>
                </a:solidFill>
                <a:latin typeface="+mn-lt"/>
              </a:defRPr>
            </a:lvl3pPr>
            <a:lvl4pPr marL="0" indent="0" algn="l">
              <a:lnSpc>
                <a:spcPct val="114000"/>
              </a:lnSpc>
              <a:spcAft>
                <a:spcPts val="1200"/>
              </a:spcAft>
              <a:buFont typeface="Arial" panose="020B0604020202020204" pitchFamily="34" charset="0"/>
              <a:buChar char="​"/>
              <a:defRPr sz="800">
                <a:solidFill>
                  <a:schemeClr val="tx1"/>
                </a:solidFill>
                <a:latin typeface="+mn-lt"/>
              </a:defRPr>
            </a:lvl4pPr>
            <a:lvl5pPr marL="0" indent="0" algn="l">
              <a:lnSpc>
                <a:spcPct val="114000"/>
              </a:lnSpc>
              <a:spcAft>
                <a:spcPts val="1200"/>
              </a:spcAft>
              <a:buFont typeface="Arial" panose="020B0604020202020204" pitchFamily="34" charset="0"/>
              <a:buChar char="​"/>
              <a:defRPr sz="800">
                <a:solidFill>
                  <a:schemeClr val="tx1"/>
                </a:solidFill>
                <a:latin typeface="+mn-lt"/>
              </a:defRPr>
            </a:lvl5pPr>
            <a:lvl6pPr marL="0" indent="0" algn="l">
              <a:lnSpc>
                <a:spcPct val="114000"/>
              </a:lnSpc>
              <a:spcAft>
                <a:spcPts val="1200"/>
              </a:spcAft>
              <a:buFont typeface="Arial" panose="020B0604020202020204" pitchFamily="34" charset="0"/>
              <a:buChar char="​"/>
              <a:defRPr sz="800">
                <a:solidFill>
                  <a:schemeClr val="tx1"/>
                </a:solidFill>
                <a:latin typeface="+mn-lt"/>
              </a:defRPr>
            </a:lvl6pPr>
            <a:lvl7pPr marL="0" indent="0" algn="l">
              <a:lnSpc>
                <a:spcPct val="114000"/>
              </a:lnSpc>
              <a:spcAft>
                <a:spcPts val="1200"/>
              </a:spcAft>
              <a:buFont typeface="Arial" panose="020B0604020202020204" pitchFamily="34" charset="0"/>
              <a:buChar char="​"/>
              <a:defRPr sz="800">
                <a:solidFill>
                  <a:schemeClr val="tx1"/>
                </a:solidFill>
                <a:latin typeface="+mn-lt"/>
              </a:defRPr>
            </a:lvl7pPr>
            <a:lvl8pPr marL="0" indent="0" algn="l">
              <a:lnSpc>
                <a:spcPct val="114000"/>
              </a:lnSpc>
              <a:spcAft>
                <a:spcPts val="1200"/>
              </a:spcAft>
              <a:buFont typeface="Arial" panose="020B0604020202020204" pitchFamily="34" charset="0"/>
              <a:buChar char="​"/>
              <a:defRPr sz="800">
                <a:solidFill>
                  <a:schemeClr val="tx1"/>
                </a:solidFill>
                <a:latin typeface="+mn-lt"/>
              </a:defRPr>
            </a:lvl8pPr>
            <a:lvl9pPr marL="0" indent="0" algn="l">
              <a:lnSpc>
                <a:spcPct val="114000"/>
              </a:lnSpc>
              <a:spcAft>
                <a:spcPts val="1200"/>
              </a:spcAft>
              <a:buFont typeface="Arial" panose="020B0604020202020204" pitchFamily="34" charset="0"/>
              <a:buChar char="​"/>
              <a:defRPr sz="800">
                <a:solidFill>
                  <a:schemeClr val="tx1"/>
                </a:solidFill>
                <a:latin typeface="+mn-lt"/>
              </a:defRPr>
            </a:lvl9pPr>
          </a:lstStyle>
          <a:p>
            <a:r>
              <a:rPr lang="da-DK" dirty="0"/>
              <a:t>Klik for at tilføje note</a:t>
            </a:r>
          </a:p>
        </p:txBody>
      </p:sp>
      <p:pic>
        <p:nvPicPr>
          <p:cNvPr id="12" name="Logo TF">
            <a:extLst>
              <a:ext uri="{FF2B5EF4-FFF2-40B4-BE49-F238E27FC236}">
                <a16:creationId xmlns:a16="http://schemas.microsoft.com/office/drawing/2014/main" id="{7352DD22-D08A-440F-97E2-499567C6096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spTree>
    <p:extLst>
      <p:ext uri="{BB962C8B-B14F-4D97-AF65-F5344CB8AC3E}">
        <p14:creationId xmlns:p14="http://schemas.microsoft.com/office/powerpoint/2010/main" val="30990211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kst og halvside billede TGTF">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4629600" cy="1404000"/>
          </a:xfrm>
        </p:spPr>
        <p:txBody>
          <a:body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9" y="2122487"/>
            <a:ext cx="4629600" cy="3827463"/>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p:nvPr>
        </p:nvSpPr>
        <p:spPr>
          <a:xfrm>
            <a:off x="6096000" y="0"/>
            <a:ext cx="6096000" cy="6858000"/>
          </a:xfrm>
          <a:solidFill>
            <a:schemeClr val="bg2"/>
          </a:solidFill>
        </p:spPr>
        <p:txBody>
          <a:bodyPr tIns="648000" rIns="0" anchor="ctr" anchorCtr="0"/>
          <a:lstStyle>
            <a:lvl1pPr marL="0" indent="0" algn="ctr">
              <a:buNone/>
              <a:defRPr sz="1600"/>
            </a:lvl1pPr>
          </a:lstStyle>
          <a:p>
            <a:r>
              <a:rPr lang="da-DK" noProof="0"/>
              <a:t>Klik på ikonet for at tilføje et billede</a:t>
            </a:r>
            <a:endParaRPr lang="da-DK" noProof="0" dirty="0"/>
          </a:p>
        </p:txBody>
      </p:sp>
      <p:sp>
        <p:nvSpPr>
          <p:cNvPr id="8" name="Pladsholder til dato 7">
            <a:extLst>
              <a:ext uri="{FF2B5EF4-FFF2-40B4-BE49-F238E27FC236}">
                <a16:creationId xmlns:a16="http://schemas.microsoft.com/office/drawing/2014/main" id="{E1071FF6-C43A-490B-B965-A3A419833925}"/>
              </a:ext>
            </a:extLst>
          </p:cNvPr>
          <p:cNvSpPr>
            <a:spLocks noGrp="1"/>
          </p:cNvSpPr>
          <p:nvPr>
            <p:ph type="dt" sz="half" idx="15"/>
          </p:nvPr>
        </p:nvSpPr>
        <p:spPr/>
        <p:txBody>
          <a:bodyPr/>
          <a:lstStyle/>
          <a:p>
            <a:fld id="{D8850966-8EBC-4D81-96E7-4FB1E0393ECB}" type="datetime2">
              <a:rPr lang="da-DK" smtClean="0"/>
              <a:t>21. december 2023</a:t>
            </a:fld>
            <a:endParaRPr lang="da-DK" dirty="0"/>
          </a:p>
        </p:txBody>
      </p:sp>
      <p:sp>
        <p:nvSpPr>
          <p:cNvPr id="9" name="Pladsholder til sidefod 8">
            <a:extLst>
              <a:ext uri="{FF2B5EF4-FFF2-40B4-BE49-F238E27FC236}">
                <a16:creationId xmlns:a16="http://schemas.microsoft.com/office/drawing/2014/main" id="{71AC6F70-35E6-46D1-AE10-55A305D47848}"/>
              </a:ext>
            </a:extLst>
          </p:cNvPr>
          <p:cNvSpPr>
            <a:spLocks noGrp="1"/>
          </p:cNvSpPr>
          <p:nvPr>
            <p:ph type="ftr" sz="quarter" idx="16"/>
          </p:nvPr>
        </p:nvSpPr>
        <p:spPr/>
        <p:txBody>
          <a:bodyPr/>
          <a:lstStyle/>
          <a:p>
            <a:endParaRPr lang="da-DK" dirty="0"/>
          </a:p>
        </p:txBody>
      </p:sp>
      <p:sp>
        <p:nvSpPr>
          <p:cNvPr id="10" name="Pladsholder til slidenummer 9">
            <a:extLst>
              <a:ext uri="{FF2B5EF4-FFF2-40B4-BE49-F238E27FC236}">
                <a16:creationId xmlns:a16="http://schemas.microsoft.com/office/drawing/2014/main" id="{186C6DDB-349D-4AC4-B8EB-6010C2B6544B}"/>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11" name="Logo Placeholder Logo TF">
            <a:extLst>
              <a:ext uri="{FF2B5EF4-FFF2-40B4-BE49-F238E27FC236}">
                <a16:creationId xmlns:a16="http://schemas.microsoft.com/office/drawing/2014/main" id="{2A0A9812-9715-434B-9994-2685B4904070}"/>
              </a:ext>
            </a:extLst>
          </p:cNvPr>
          <p:cNvSpPr>
            <a:spLocks noGrp="1"/>
          </p:cNvSpPr>
          <p:nvPr>
            <p:ph type="body" sz="quarter" idx="18" hasCustomPrompt="1"/>
          </p:nvPr>
        </p:nvSpPr>
        <p:spPr>
          <a:xfrm>
            <a:off x="10483839" y="6429600"/>
            <a:ext cx="1170000" cy="1908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12" name="Logo Placeholder Logo TG">
            <a:extLst>
              <a:ext uri="{FF2B5EF4-FFF2-40B4-BE49-F238E27FC236}">
                <a16:creationId xmlns:a16="http://schemas.microsoft.com/office/drawing/2014/main" id="{491315B1-29CA-4384-BABD-D63D4D3F0A82}"/>
              </a:ext>
            </a:extLst>
          </p:cNvPr>
          <p:cNvSpPr>
            <a:spLocks noGrp="1"/>
          </p:cNvSpPr>
          <p:nvPr>
            <p:ph type="body" sz="quarter" idx="19" hasCustomPrompt="1"/>
          </p:nvPr>
        </p:nvSpPr>
        <p:spPr>
          <a:xfrm>
            <a:off x="8473788" y="6429600"/>
            <a:ext cx="1764000" cy="190800"/>
          </a:xfr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Tree>
    <p:extLst>
      <p:ext uri="{BB962C8B-B14F-4D97-AF65-F5344CB8AC3E}">
        <p14:creationId xmlns:p14="http://schemas.microsoft.com/office/powerpoint/2010/main" val="20715521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kst og halvside billede TG">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4629600" cy="1404000"/>
          </a:xfrm>
        </p:spPr>
        <p:txBody>
          <a:bodyPr/>
          <a:lstStyle>
            <a:lvl1pPr>
              <a:defRPr>
                <a:solidFill>
                  <a:srgbClr val="1E4EA0"/>
                </a:solidFill>
              </a:defRPr>
            </a:lvl1p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9" y="2122487"/>
            <a:ext cx="4629600" cy="3827463"/>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p:nvPr>
        </p:nvSpPr>
        <p:spPr>
          <a:xfrm>
            <a:off x="6096000" y="0"/>
            <a:ext cx="6096000" cy="6858000"/>
          </a:xfrm>
          <a:solidFill>
            <a:schemeClr val="bg2"/>
          </a:solidFill>
        </p:spPr>
        <p:txBody>
          <a:bodyPr tIns="648000" rIns="0" anchor="ctr" anchorCtr="0"/>
          <a:lstStyle>
            <a:lvl1pPr marL="0" indent="0" algn="ctr">
              <a:buNone/>
              <a:defRPr sz="1600"/>
            </a:lvl1pPr>
          </a:lstStyle>
          <a:p>
            <a:r>
              <a:rPr lang="da-DK" noProof="0"/>
              <a:t>Klik på ikonet for at tilføje et billede</a:t>
            </a:r>
            <a:endParaRPr lang="da-DK" noProof="0" dirty="0"/>
          </a:p>
        </p:txBody>
      </p:sp>
      <p:sp>
        <p:nvSpPr>
          <p:cNvPr id="8" name="Pladsholder til dato 7">
            <a:extLst>
              <a:ext uri="{FF2B5EF4-FFF2-40B4-BE49-F238E27FC236}">
                <a16:creationId xmlns:a16="http://schemas.microsoft.com/office/drawing/2014/main" id="{E1071FF6-C43A-490B-B965-A3A419833925}"/>
              </a:ext>
            </a:extLst>
          </p:cNvPr>
          <p:cNvSpPr>
            <a:spLocks noGrp="1"/>
          </p:cNvSpPr>
          <p:nvPr>
            <p:ph type="dt" sz="half" idx="15"/>
          </p:nvPr>
        </p:nvSpPr>
        <p:spPr/>
        <p:txBody>
          <a:bodyPr/>
          <a:lstStyle>
            <a:lvl1pPr>
              <a:defRPr>
                <a:solidFill>
                  <a:srgbClr val="1E4EA0"/>
                </a:solidFill>
              </a:defRPr>
            </a:lvl1pPr>
          </a:lstStyle>
          <a:p>
            <a:fld id="{E4C0E38D-029B-426F-99F1-C5FF9E25F04A}" type="datetime2">
              <a:rPr lang="da-DK" smtClean="0"/>
              <a:t>21. december 2023</a:t>
            </a:fld>
            <a:endParaRPr lang="da-DK" dirty="0"/>
          </a:p>
        </p:txBody>
      </p:sp>
      <p:sp>
        <p:nvSpPr>
          <p:cNvPr id="9" name="Pladsholder til sidefod 8">
            <a:extLst>
              <a:ext uri="{FF2B5EF4-FFF2-40B4-BE49-F238E27FC236}">
                <a16:creationId xmlns:a16="http://schemas.microsoft.com/office/drawing/2014/main" id="{71AC6F70-35E6-46D1-AE10-55A305D47848}"/>
              </a:ext>
            </a:extLst>
          </p:cNvPr>
          <p:cNvSpPr>
            <a:spLocks noGrp="1"/>
          </p:cNvSpPr>
          <p:nvPr>
            <p:ph type="ftr" sz="quarter" idx="16"/>
          </p:nvPr>
        </p:nvSpPr>
        <p:spPr/>
        <p:txBody>
          <a:bodyPr/>
          <a:lstStyle>
            <a:lvl1pPr>
              <a:defRPr>
                <a:solidFill>
                  <a:srgbClr val="1E4EA0"/>
                </a:solidFill>
              </a:defRPr>
            </a:lvl1pPr>
          </a:lstStyle>
          <a:p>
            <a:endParaRPr lang="da-DK" dirty="0"/>
          </a:p>
        </p:txBody>
      </p:sp>
      <p:sp>
        <p:nvSpPr>
          <p:cNvPr id="10" name="Pladsholder til slidenummer 9">
            <a:extLst>
              <a:ext uri="{FF2B5EF4-FFF2-40B4-BE49-F238E27FC236}">
                <a16:creationId xmlns:a16="http://schemas.microsoft.com/office/drawing/2014/main" id="{186C6DDB-349D-4AC4-B8EB-6010C2B6544B}"/>
              </a:ext>
            </a:extLst>
          </p:cNvPr>
          <p:cNvSpPr>
            <a:spLocks noGrp="1"/>
          </p:cNvSpPr>
          <p:nvPr>
            <p:ph type="sldNum" sz="quarter" idx="17"/>
          </p:nvPr>
        </p:nvSpPr>
        <p:spPr/>
        <p:txBody>
          <a:bodyPr/>
          <a:lstStyle>
            <a:lvl1pPr>
              <a:defRPr>
                <a:solidFill>
                  <a:srgbClr val="1E4EA0"/>
                </a:solidFill>
              </a:defRPr>
            </a:lvl1pPr>
          </a:lstStyle>
          <a:p>
            <a:fld id="{24C8C45C-947F-4981-8B3F-4F32E973C901}" type="slidenum">
              <a:rPr lang="da-DK" smtClean="0"/>
              <a:pPr/>
              <a:t>‹nr.›</a:t>
            </a:fld>
            <a:endParaRPr lang="da-DK" dirty="0"/>
          </a:p>
        </p:txBody>
      </p:sp>
      <p:sp>
        <p:nvSpPr>
          <p:cNvPr id="12" name="Logo Placeholder Logo TG">
            <a:extLst>
              <a:ext uri="{FF2B5EF4-FFF2-40B4-BE49-F238E27FC236}">
                <a16:creationId xmlns:a16="http://schemas.microsoft.com/office/drawing/2014/main" id="{491315B1-29CA-4384-BABD-D63D4D3F0A82}"/>
              </a:ext>
            </a:extLst>
          </p:cNvPr>
          <p:cNvSpPr>
            <a:spLocks noGrp="1"/>
          </p:cNvSpPr>
          <p:nvPr>
            <p:ph type="body" sz="quarter" idx="19" hasCustomPrompt="1"/>
          </p:nvPr>
        </p:nvSpPr>
        <p:spPr>
          <a:xfrm>
            <a:off x="9889839" y="6429600"/>
            <a:ext cx="1764000" cy="1908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Tree>
    <p:extLst>
      <p:ext uri="{BB962C8B-B14F-4D97-AF65-F5344CB8AC3E}">
        <p14:creationId xmlns:p14="http://schemas.microsoft.com/office/powerpoint/2010/main" val="34699575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kst og halvside billede TF">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4629600" cy="1404000"/>
          </a:xfrm>
        </p:spPr>
        <p:txBody>
          <a:body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9" y="2122487"/>
            <a:ext cx="4629600" cy="3827463"/>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p:nvPr>
        </p:nvSpPr>
        <p:spPr>
          <a:xfrm>
            <a:off x="6096000" y="0"/>
            <a:ext cx="6096000" cy="6858000"/>
          </a:xfrm>
          <a:solidFill>
            <a:schemeClr val="bg2"/>
          </a:solidFill>
        </p:spPr>
        <p:txBody>
          <a:bodyPr tIns="648000" rIns="0" anchor="ctr" anchorCtr="0"/>
          <a:lstStyle>
            <a:lvl1pPr marL="0" indent="0" algn="ctr">
              <a:buNone/>
              <a:defRPr sz="1600"/>
            </a:lvl1pPr>
          </a:lstStyle>
          <a:p>
            <a:r>
              <a:rPr lang="da-DK" noProof="0"/>
              <a:t>Klik på ikonet for at tilføje et billede</a:t>
            </a:r>
            <a:endParaRPr lang="da-DK" noProof="0" dirty="0"/>
          </a:p>
        </p:txBody>
      </p:sp>
      <p:sp>
        <p:nvSpPr>
          <p:cNvPr id="8" name="Pladsholder til dato 7">
            <a:extLst>
              <a:ext uri="{FF2B5EF4-FFF2-40B4-BE49-F238E27FC236}">
                <a16:creationId xmlns:a16="http://schemas.microsoft.com/office/drawing/2014/main" id="{E1071FF6-C43A-490B-B965-A3A419833925}"/>
              </a:ext>
            </a:extLst>
          </p:cNvPr>
          <p:cNvSpPr>
            <a:spLocks noGrp="1"/>
          </p:cNvSpPr>
          <p:nvPr>
            <p:ph type="dt" sz="half" idx="15"/>
          </p:nvPr>
        </p:nvSpPr>
        <p:spPr/>
        <p:txBody>
          <a:bodyPr/>
          <a:lstStyle/>
          <a:p>
            <a:fld id="{C04D561D-FBB2-4D0F-87A1-9BD599132309}" type="datetime2">
              <a:rPr lang="da-DK" smtClean="0"/>
              <a:t>21. december 2023</a:t>
            </a:fld>
            <a:endParaRPr lang="da-DK" dirty="0"/>
          </a:p>
        </p:txBody>
      </p:sp>
      <p:sp>
        <p:nvSpPr>
          <p:cNvPr id="9" name="Pladsholder til sidefod 8">
            <a:extLst>
              <a:ext uri="{FF2B5EF4-FFF2-40B4-BE49-F238E27FC236}">
                <a16:creationId xmlns:a16="http://schemas.microsoft.com/office/drawing/2014/main" id="{71AC6F70-35E6-46D1-AE10-55A305D47848}"/>
              </a:ext>
            </a:extLst>
          </p:cNvPr>
          <p:cNvSpPr>
            <a:spLocks noGrp="1"/>
          </p:cNvSpPr>
          <p:nvPr>
            <p:ph type="ftr" sz="quarter" idx="16"/>
          </p:nvPr>
        </p:nvSpPr>
        <p:spPr/>
        <p:txBody>
          <a:bodyPr/>
          <a:lstStyle/>
          <a:p>
            <a:endParaRPr lang="da-DK" dirty="0"/>
          </a:p>
        </p:txBody>
      </p:sp>
      <p:sp>
        <p:nvSpPr>
          <p:cNvPr id="10" name="Pladsholder til slidenummer 9">
            <a:extLst>
              <a:ext uri="{FF2B5EF4-FFF2-40B4-BE49-F238E27FC236}">
                <a16:creationId xmlns:a16="http://schemas.microsoft.com/office/drawing/2014/main" id="{186C6DDB-349D-4AC4-B8EB-6010C2B6544B}"/>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11" name="Logo Placeholder Logo TF">
            <a:extLst>
              <a:ext uri="{FF2B5EF4-FFF2-40B4-BE49-F238E27FC236}">
                <a16:creationId xmlns:a16="http://schemas.microsoft.com/office/drawing/2014/main" id="{2A0A9812-9715-434B-9994-2685B4904070}"/>
              </a:ext>
            </a:extLst>
          </p:cNvPr>
          <p:cNvSpPr>
            <a:spLocks noGrp="1"/>
          </p:cNvSpPr>
          <p:nvPr>
            <p:ph type="body" sz="quarter" idx="18" hasCustomPrompt="1"/>
          </p:nvPr>
        </p:nvSpPr>
        <p:spPr>
          <a:xfrm>
            <a:off x="10483839" y="6429600"/>
            <a:ext cx="1170000" cy="190800"/>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Tree>
    <p:extLst>
      <p:ext uri="{BB962C8B-B14F-4D97-AF65-F5344CB8AC3E}">
        <p14:creationId xmlns:p14="http://schemas.microsoft.com/office/powerpoint/2010/main" val="25590897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kst og to billeder TGTF">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4629600" cy="1404000"/>
          </a:xfrm>
        </p:spPr>
        <p:txBody>
          <a:body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9" y="2122487"/>
            <a:ext cx="4629600" cy="3827463"/>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p:nvPr>
        </p:nvSpPr>
        <p:spPr>
          <a:xfrm>
            <a:off x="6094800" y="547200"/>
            <a:ext cx="5554800" cy="2563200"/>
          </a:xfrm>
          <a:solidFill>
            <a:schemeClr val="bg2"/>
          </a:solidFill>
        </p:spPr>
        <p:txBody>
          <a:bodyPr tIns="648000" rIns="0" anchor="ctr" anchorCtr="0"/>
          <a:lstStyle>
            <a:lvl1pPr marL="0" indent="0" algn="ctr">
              <a:buNone/>
              <a:defRPr sz="1600"/>
            </a:lvl1pPr>
          </a:lstStyle>
          <a:p>
            <a:r>
              <a:rPr lang="da-DK" noProof="0"/>
              <a:t>Klik på ikonet for at tilføje et billede</a:t>
            </a:r>
            <a:endParaRPr lang="da-DK" noProof="0" dirty="0"/>
          </a:p>
        </p:txBody>
      </p:sp>
      <p:sp>
        <p:nvSpPr>
          <p:cNvPr id="8" name="Pladsholder til dato 7">
            <a:extLst>
              <a:ext uri="{FF2B5EF4-FFF2-40B4-BE49-F238E27FC236}">
                <a16:creationId xmlns:a16="http://schemas.microsoft.com/office/drawing/2014/main" id="{E1071FF6-C43A-490B-B965-A3A419833925}"/>
              </a:ext>
            </a:extLst>
          </p:cNvPr>
          <p:cNvSpPr>
            <a:spLocks noGrp="1"/>
          </p:cNvSpPr>
          <p:nvPr>
            <p:ph type="dt" sz="half" idx="15"/>
          </p:nvPr>
        </p:nvSpPr>
        <p:spPr/>
        <p:txBody>
          <a:bodyPr/>
          <a:lstStyle>
            <a:lvl1pPr>
              <a:defRPr>
                <a:solidFill>
                  <a:schemeClr val="tx2"/>
                </a:solidFill>
              </a:defRPr>
            </a:lvl1pPr>
          </a:lstStyle>
          <a:p>
            <a:fld id="{28BB9B66-3D3D-4BD1-89E9-2CC8910C4E2D}" type="datetime2">
              <a:rPr lang="da-DK" smtClean="0"/>
              <a:t>21. december 2023</a:t>
            </a:fld>
            <a:endParaRPr lang="da-DK" dirty="0"/>
          </a:p>
        </p:txBody>
      </p:sp>
      <p:sp>
        <p:nvSpPr>
          <p:cNvPr id="9" name="Pladsholder til sidefod 8">
            <a:extLst>
              <a:ext uri="{FF2B5EF4-FFF2-40B4-BE49-F238E27FC236}">
                <a16:creationId xmlns:a16="http://schemas.microsoft.com/office/drawing/2014/main" id="{71AC6F70-35E6-46D1-AE10-55A305D47848}"/>
              </a:ext>
            </a:extLst>
          </p:cNvPr>
          <p:cNvSpPr>
            <a:spLocks noGrp="1"/>
          </p:cNvSpPr>
          <p:nvPr>
            <p:ph type="ftr" sz="quarter" idx="16"/>
          </p:nvPr>
        </p:nvSpPr>
        <p:spPr/>
        <p:txBody>
          <a:bodyPr/>
          <a:lstStyle>
            <a:lvl1pPr>
              <a:defRPr>
                <a:solidFill>
                  <a:schemeClr val="tx2"/>
                </a:solidFill>
              </a:defRPr>
            </a:lvl1pPr>
          </a:lstStyle>
          <a:p>
            <a:endParaRPr lang="da-DK" dirty="0"/>
          </a:p>
        </p:txBody>
      </p:sp>
      <p:sp>
        <p:nvSpPr>
          <p:cNvPr id="10" name="Pladsholder til slidenummer 9">
            <a:extLst>
              <a:ext uri="{FF2B5EF4-FFF2-40B4-BE49-F238E27FC236}">
                <a16:creationId xmlns:a16="http://schemas.microsoft.com/office/drawing/2014/main" id="{186C6DDB-349D-4AC4-B8EB-6010C2B6544B}"/>
              </a:ext>
            </a:extLst>
          </p:cNvPr>
          <p:cNvSpPr>
            <a:spLocks noGrp="1"/>
          </p:cNvSpPr>
          <p:nvPr>
            <p:ph type="sldNum" sz="quarter" idx="17"/>
          </p:nvPr>
        </p:nvSpPr>
        <p:spPr/>
        <p:txBody>
          <a:bodyPr/>
          <a:lstStyle>
            <a:lvl1pPr>
              <a:defRPr>
                <a:solidFill>
                  <a:schemeClr val="tx2"/>
                </a:solidFill>
              </a:defRPr>
            </a:lvl1pPr>
          </a:lstStyle>
          <a:p>
            <a:fld id="{24C8C45C-947F-4981-8B3F-4F32E973C901}" type="slidenum">
              <a:rPr lang="da-DK" smtClean="0"/>
              <a:pPr/>
              <a:t>‹nr.›</a:t>
            </a:fld>
            <a:endParaRPr lang="da-DK" dirty="0"/>
          </a:p>
        </p:txBody>
      </p:sp>
      <p:sp>
        <p:nvSpPr>
          <p:cNvPr id="13" name="Picture Placeholder 3">
            <a:extLst>
              <a:ext uri="{FF2B5EF4-FFF2-40B4-BE49-F238E27FC236}">
                <a16:creationId xmlns:a16="http://schemas.microsoft.com/office/drawing/2014/main" id="{0343AB5F-B53A-416F-B6A4-6C07FE33B626}"/>
              </a:ext>
            </a:extLst>
          </p:cNvPr>
          <p:cNvSpPr>
            <a:spLocks noGrp="1"/>
          </p:cNvSpPr>
          <p:nvPr>
            <p:ph type="pic" sz="quarter" idx="20"/>
          </p:nvPr>
        </p:nvSpPr>
        <p:spPr>
          <a:xfrm>
            <a:off x="6094800" y="3380400"/>
            <a:ext cx="5554800" cy="2563200"/>
          </a:xfrm>
          <a:solidFill>
            <a:schemeClr val="bg2"/>
          </a:solidFill>
        </p:spPr>
        <p:txBody>
          <a:bodyPr tIns="648000" rIns="0" anchor="ctr" anchorCtr="0"/>
          <a:lstStyle>
            <a:lvl1pPr marL="0" indent="0" algn="ctr">
              <a:buNone/>
              <a:defRPr sz="1600"/>
            </a:lvl1pPr>
          </a:lstStyle>
          <a:p>
            <a:r>
              <a:rPr lang="da-DK" noProof="0"/>
              <a:t>Klik på ikonet for at tilføje et billede</a:t>
            </a:r>
            <a:endParaRPr lang="da-DK" noProof="0" dirty="0"/>
          </a:p>
        </p:txBody>
      </p:sp>
      <p:pic>
        <p:nvPicPr>
          <p:cNvPr id="14" name="Logo TF">
            <a:extLst>
              <a:ext uri="{FF2B5EF4-FFF2-40B4-BE49-F238E27FC236}">
                <a16:creationId xmlns:a16="http://schemas.microsoft.com/office/drawing/2014/main" id="{BC0FC769-269B-4766-BF26-BEF999F2C78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pic>
        <p:nvPicPr>
          <p:cNvPr id="15" name="Logo TG">
            <a:extLst>
              <a:ext uri="{FF2B5EF4-FFF2-40B4-BE49-F238E27FC236}">
                <a16:creationId xmlns:a16="http://schemas.microsoft.com/office/drawing/2014/main" id="{16FE9F3F-D791-4BFE-BD23-6F8B4260505B}"/>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74251" y="6429600"/>
            <a:ext cx="1763537" cy="190800"/>
          </a:xfrm>
          <a:prstGeom prst="rect">
            <a:avLst/>
          </a:prstGeom>
        </p:spPr>
      </p:pic>
    </p:spTree>
    <p:extLst>
      <p:ext uri="{BB962C8B-B14F-4D97-AF65-F5344CB8AC3E}">
        <p14:creationId xmlns:p14="http://schemas.microsoft.com/office/powerpoint/2010/main" val="12625026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kst og to billeder TG">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4629600" cy="1404000"/>
          </a:xfrm>
        </p:spPr>
        <p:txBody>
          <a:bodyPr/>
          <a:lstStyle>
            <a:lvl1pPr>
              <a:defRPr>
                <a:solidFill>
                  <a:srgbClr val="1E4EA0"/>
                </a:solidFill>
              </a:defRPr>
            </a:lvl1p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9" y="2122487"/>
            <a:ext cx="4629600" cy="3827463"/>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p:nvPr>
        </p:nvSpPr>
        <p:spPr>
          <a:xfrm>
            <a:off x="6094800" y="547200"/>
            <a:ext cx="5554800" cy="2563200"/>
          </a:xfrm>
          <a:solidFill>
            <a:schemeClr val="bg2"/>
          </a:solidFill>
        </p:spPr>
        <p:txBody>
          <a:bodyPr tIns="648000" rIns="0" anchor="ctr" anchorCtr="0"/>
          <a:lstStyle>
            <a:lvl1pPr marL="0" indent="0" algn="ctr">
              <a:buNone/>
              <a:defRPr sz="1600"/>
            </a:lvl1pPr>
          </a:lstStyle>
          <a:p>
            <a:r>
              <a:rPr lang="da-DK" noProof="0"/>
              <a:t>Klik på ikonet for at tilføje et billede</a:t>
            </a:r>
            <a:endParaRPr lang="da-DK" noProof="0" dirty="0"/>
          </a:p>
        </p:txBody>
      </p:sp>
      <p:sp>
        <p:nvSpPr>
          <p:cNvPr id="8" name="Pladsholder til dato 7">
            <a:extLst>
              <a:ext uri="{FF2B5EF4-FFF2-40B4-BE49-F238E27FC236}">
                <a16:creationId xmlns:a16="http://schemas.microsoft.com/office/drawing/2014/main" id="{E1071FF6-C43A-490B-B965-A3A419833925}"/>
              </a:ext>
            </a:extLst>
          </p:cNvPr>
          <p:cNvSpPr>
            <a:spLocks noGrp="1"/>
          </p:cNvSpPr>
          <p:nvPr>
            <p:ph type="dt" sz="half" idx="15"/>
          </p:nvPr>
        </p:nvSpPr>
        <p:spPr/>
        <p:txBody>
          <a:bodyPr/>
          <a:lstStyle>
            <a:lvl1pPr>
              <a:defRPr>
                <a:solidFill>
                  <a:srgbClr val="1E4EA0"/>
                </a:solidFill>
              </a:defRPr>
            </a:lvl1pPr>
          </a:lstStyle>
          <a:p>
            <a:fld id="{CADBA466-8270-4A2F-8244-583EBCD037D5}" type="datetime2">
              <a:rPr lang="da-DK" smtClean="0"/>
              <a:t>21. december 2023</a:t>
            </a:fld>
            <a:endParaRPr lang="da-DK" dirty="0"/>
          </a:p>
        </p:txBody>
      </p:sp>
      <p:sp>
        <p:nvSpPr>
          <p:cNvPr id="9" name="Pladsholder til sidefod 8">
            <a:extLst>
              <a:ext uri="{FF2B5EF4-FFF2-40B4-BE49-F238E27FC236}">
                <a16:creationId xmlns:a16="http://schemas.microsoft.com/office/drawing/2014/main" id="{71AC6F70-35E6-46D1-AE10-55A305D47848}"/>
              </a:ext>
            </a:extLst>
          </p:cNvPr>
          <p:cNvSpPr>
            <a:spLocks noGrp="1"/>
          </p:cNvSpPr>
          <p:nvPr>
            <p:ph type="ftr" sz="quarter" idx="16"/>
          </p:nvPr>
        </p:nvSpPr>
        <p:spPr/>
        <p:txBody>
          <a:bodyPr/>
          <a:lstStyle>
            <a:lvl1pPr>
              <a:defRPr>
                <a:solidFill>
                  <a:srgbClr val="1E4EA0"/>
                </a:solidFill>
              </a:defRPr>
            </a:lvl1pPr>
          </a:lstStyle>
          <a:p>
            <a:endParaRPr lang="da-DK" dirty="0"/>
          </a:p>
        </p:txBody>
      </p:sp>
      <p:sp>
        <p:nvSpPr>
          <p:cNvPr id="10" name="Pladsholder til slidenummer 9">
            <a:extLst>
              <a:ext uri="{FF2B5EF4-FFF2-40B4-BE49-F238E27FC236}">
                <a16:creationId xmlns:a16="http://schemas.microsoft.com/office/drawing/2014/main" id="{186C6DDB-349D-4AC4-B8EB-6010C2B6544B}"/>
              </a:ext>
            </a:extLst>
          </p:cNvPr>
          <p:cNvSpPr>
            <a:spLocks noGrp="1"/>
          </p:cNvSpPr>
          <p:nvPr>
            <p:ph type="sldNum" sz="quarter" idx="17"/>
          </p:nvPr>
        </p:nvSpPr>
        <p:spPr/>
        <p:txBody>
          <a:bodyPr/>
          <a:lstStyle>
            <a:lvl1pPr>
              <a:defRPr>
                <a:solidFill>
                  <a:srgbClr val="1E4EA0"/>
                </a:solidFill>
              </a:defRPr>
            </a:lvl1pPr>
          </a:lstStyle>
          <a:p>
            <a:fld id="{24C8C45C-947F-4981-8B3F-4F32E973C901}" type="slidenum">
              <a:rPr lang="da-DK" smtClean="0"/>
              <a:pPr/>
              <a:t>‹nr.›</a:t>
            </a:fld>
            <a:endParaRPr lang="da-DK" dirty="0"/>
          </a:p>
        </p:txBody>
      </p:sp>
      <p:sp>
        <p:nvSpPr>
          <p:cNvPr id="13" name="Picture Placeholder 3">
            <a:extLst>
              <a:ext uri="{FF2B5EF4-FFF2-40B4-BE49-F238E27FC236}">
                <a16:creationId xmlns:a16="http://schemas.microsoft.com/office/drawing/2014/main" id="{0343AB5F-B53A-416F-B6A4-6C07FE33B626}"/>
              </a:ext>
            </a:extLst>
          </p:cNvPr>
          <p:cNvSpPr>
            <a:spLocks noGrp="1"/>
          </p:cNvSpPr>
          <p:nvPr>
            <p:ph type="pic" sz="quarter" idx="20"/>
          </p:nvPr>
        </p:nvSpPr>
        <p:spPr>
          <a:xfrm>
            <a:off x="6094800" y="3380400"/>
            <a:ext cx="5554800" cy="2563200"/>
          </a:xfrm>
          <a:solidFill>
            <a:schemeClr val="bg2"/>
          </a:solidFill>
        </p:spPr>
        <p:txBody>
          <a:bodyPr tIns="648000" rIns="0" anchor="ctr" anchorCtr="0"/>
          <a:lstStyle>
            <a:lvl1pPr marL="0" indent="0" algn="ctr">
              <a:buNone/>
              <a:defRPr sz="1600"/>
            </a:lvl1pPr>
          </a:lstStyle>
          <a:p>
            <a:r>
              <a:rPr lang="da-DK" noProof="0"/>
              <a:t>Klik på ikonet for at tilføje et billede</a:t>
            </a:r>
            <a:endParaRPr lang="da-DK" noProof="0" dirty="0"/>
          </a:p>
        </p:txBody>
      </p:sp>
      <p:pic>
        <p:nvPicPr>
          <p:cNvPr id="15" name="Logo TG">
            <a:extLst>
              <a:ext uri="{FF2B5EF4-FFF2-40B4-BE49-F238E27FC236}">
                <a16:creationId xmlns:a16="http://schemas.microsoft.com/office/drawing/2014/main" id="{16FE9F3F-D791-4BFE-BD23-6F8B4260505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90302" y="6429600"/>
            <a:ext cx="1763537" cy="190800"/>
          </a:xfrm>
          <a:prstGeom prst="rect">
            <a:avLst/>
          </a:prstGeom>
        </p:spPr>
      </p:pic>
    </p:spTree>
    <p:extLst>
      <p:ext uri="{BB962C8B-B14F-4D97-AF65-F5344CB8AC3E}">
        <p14:creationId xmlns:p14="http://schemas.microsoft.com/office/powerpoint/2010/main" val="3784710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kst og to billeder TF">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4629600" cy="1404000"/>
          </a:xfrm>
        </p:spPr>
        <p:txBody>
          <a:body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9" y="2122487"/>
            <a:ext cx="4629600" cy="3827463"/>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p:nvPr>
        </p:nvSpPr>
        <p:spPr>
          <a:xfrm>
            <a:off x="6094800" y="547200"/>
            <a:ext cx="5554800" cy="2563200"/>
          </a:xfrm>
          <a:solidFill>
            <a:schemeClr val="bg2"/>
          </a:solidFill>
        </p:spPr>
        <p:txBody>
          <a:bodyPr tIns="648000" rIns="0" anchor="ctr" anchorCtr="0"/>
          <a:lstStyle>
            <a:lvl1pPr marL="0" indent="0" algn="ctr">
              <a:buNone/>
              <a:defRPr sz="1600"/>
            </a:lvl1pPr>
          </a:lstStyle>
          <a:p>
            <a:r>
              <a:rPr lang="da-DK" noProof="0"/>
              <a:t>Klik på ikonet for at tilføje et billede</a:t>
            </a:r>
            <a:endParaRPr lang="da-DK" noProof="0" dirty="0"/>
          </a:p>
        </p:txBody>
      </p:sp>
      <p:sp>
        <p:nvSpPr>
          <p:cNvPr id="8" name="Pladsholder til dato 7">
            <a:extLst>
              <a:ext uri="{FF2B5EF4-FFF2-40B4-BE49-F238E27FC236}">
                <a16:creationId xmlns:a16="http://schemas.microsoft.com/office/drawing/2014/main" id="{E1071FF6-C43A-490B-B965-A3A419833925}"/>
              </a:ext>
            </a:extLst>
          </p:cNvPr>
          <p:cNvSpPr>
            <a:spLocks noGrp="1"/>
          </p:cNvSpPr>
          <p:nvPr>
            <p:ph type="dt" sz="half" idx="15"/>
          </p:nvPr>
        </p:nvSpPr>
        <p:spPr/>
        <p:txBody>
          <a:bodyPr/>
          <a:lstStyle>
            <a:lvl1pPr>
              <a:defRPr>
                <a:solidFill>
                  <a:schemeClr val="tx2"/>
                </a:solidFill>
              </a:defRPr>
            </a:lvl1pPr>
          </a:lstStyle>
          <a:p>
            <a:fld id="{9DBCF631-DA2B-4B5E-A3CC-8907D5EA2CF0}" type="datetime2">
              <a:rPr lang="da-DK" smtClean="0"/>
              <a:t>21. december 2023</a:t>
            </a:fld>
            <a:endParaRPr lang="da-DK" dirty="0"/>
          </a:p>
        </p:txBody>
      </p:sp>
      <p:sp>
        <p:nvSpPr>
          <p:cNvPr id="9" name="Pladsholder til sidefod 8">
            <a:extLst>
              <a:ext uri="{FF2B5EF4-FFF2-40B4-BE49-F238E27FC236}">
                <a16:creationId xmlns:a16="http://schemas.microsoft.com/office/drawing/2014/main" id="{71AC6F70-35E6-46D1-AE10-55A305D47848}"/>
              </a:ext>
            </a:extLst>
          </p:cNvPr>
          <p:cNvSpPr>
            <a:spLocks noGrp="1"/>
          </p:cNvSpPr>
          <p:nvPr>
            <p:ph type="ftr" sz="quarter" idx="16"/>
          </p:nvPr>
        </p:nvSpPr>
        <p:spPr/>
        <p:txBody>
          <a:bodyPr/>
          <a:lstStyle>
            <a:lvl1pPr>
              <a:defRPr>
                <a:solidFill>
                  <a:schemeClr val="tx2"/>
                </a:solidFill>
              </a:defRPr>
            </a:lvl1pPr>
          </a:lstStyle>
          <a:p>
            <a:endParaRPr lang="da-DK" dirty="0"/>
          </a:p>
        </p:txBody>
      </p:sp>
      <p:sp>
        <p:nvSpPr>
          <p:cNvPr id="10" name="Pladsholder til slidenummer 9">
            <a:extLst>
              <a:ext uri="{FF2B5EF4-FFF2-40B4-BE49-F238E27FC236}">
                <a16:creationId xmlns:a16="http://schemas.microsoft.com/office/drawing/2014/main" id="{186C6DDB-349D-4AC4-B8EB-6010C2B6544B}"/>
              </a:ext>
            </a:extLst>
          </p:cNvPr>
          <p:cNvSpPr>
            <a:spLocks noGrp="1"/>
          </p:cNvSpPr>
          <p:nvPr>
            <p:ph type="sldNum" sz="quarter" idx="17"/>
          </p:nvPr>
        </p:nvSpPr>
        <p:spPr/>
        <p:txBody>
          <a:bodyPr/>
          <a:lstStyle>
            <a:lvl1pPr>
              <a:defRPr>
                <a:solidFill>
                  <a:schemeClr val="tx2"/>
                </a:solidFill>
              </a:defRPr>
            </a:lvl1pPr>
          </a:lstStyle>
          <a:p>
            <a:fld id="{24C8C45C-947F-4981-8B3F-4F32E973C901}" type="slidenum">
              <a:rPr lang="da-DK" smtClean="0"/>
              <a:pPr/>
              <a:t>‹nr.›</a:t>
            </a:fld>
            <a:endParaRPr lang="da-DK" dirty="0"/>
          </a:p>
        </p:txBody>
      </p:sp>
      <p:sp>
        <p:nvSpPr>
          <p:cNvPr id="13" name="Picture Placeholder 3">
            <a:extLst>
              <a:ext uri="{FF2B5EF4-FFF2-40B4-BE49-F238E27FC236}">
                <a16:creationId xmlns:a16="http://schemas.microsoft.com/office/drawing/2014/main" id="{0343AB5F-B53A-416F-B6A4-6C07FE33B626}"/>
              </a:ext>
            </a:extLst>
          </p:cNvPr>
          <p:cNvSpPr>
            <a:spLocks noGrp="1"/>
          </p:cNvSpPr>
          <p:nvPr>
            <p:ph type="pic" sz="quarter" idx="20"/>
          </p:nvPr>
        </p:nvSpPr>
        <p:spPr>
          <a:xfrm>
            <a:off x="6094800" y="3380400"/>
            <a:ext cx="5554800" cy="2563200"/>
          </a:xfrm>
          <a:solidFill>
            <a:schemeClr val="bg2"/>
          </a:solidFill>
        </p:spPr>
        <p:txBody>
          <a:bodyPr tIns="648000" rIns="0" anchor="ctr" anchorCtr="0"/>
          <a:lstStyle>
            <a:lvl1pPr marL="0" indent="0" algn="ctr">
              <a:buNone/>
              <a:defRPr sz="1600"/>
            </a:lvl1pPr>
          </a:lstStyle>
          <a:p>
            <a:r>
              <a:rPr lang="da-DK" noProof="0"/>
              <a:t>Klik på ikonet for at tilføje et billede</a:t>
            </a:r>
            <a:endParaRPr lang="da-DK" noProof="0" dirty="0"/>
          </a:p>
        </p:txBody>
      </p:sp>
      <p:pic>
        <p:nvPicPr>
          <p:cNvPr id="14" name="Logo TF">
            <a:extLst>
              <a:ext uri="{FF2B5EF4-FFF2-40B4-BE49-F238E27FC236}">
                <a16:creationId xmlns:a16="http://schemas.microsoft.com/office/drawing/2014/main" id="{BC0FC769-269B-4766-BF26-BEF999F2C78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spTree>
    <p:extLst>
      <p:ext uri="{BB962C8B-B14F-4D97-AF65-F5344CB8AC3E}">
        <p14:creationId xmlns:p14="http://schemas.microsoft.com/office/powerpoint/2010/main" val="29316252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apport - Tre indholdsobjekter TGTF">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3703638" cy="2570400"/>
          </a:xfrm>
        </p:spPr>
        <p:txBody>
          <a:bodyPr/>
          <a:lstStyle>
            <a:lvl1pPr>
              <a:defRPr sz="2800"/>
            </a:lvl1p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8" y="3384000"/>
            <a:ext cx="3704400" cy="2570400"/>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169600" y="539750"/>
            <a:ext cx="64836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8" name="Pladsholder til dato 7">
            <a:extLst>
              <a:ext uri="{FF2B5EF4-FFF2-40B4-BE49-F238E27FC236}">
                <a16:creationId xmlns:a16="http://schemas.microsoft.com/office/drawing/2014/main" id="{53A8950E-DFF8-486D-99F0-495F4D8BA9CD}"/>
              </a:ext>
            </a:extLst>
          </p:cNvPr>
          <p:cNvSpPr>
            <a:spLocks noGrp="1"/>
          </p:cNvSpPr>
          <p:nvPr>
            <p:ph type="dt" sz="half" idx="10"/>
          </p:nvPr>
        </p:nvSpPr>
        <p:spPr/>
        <p:txBody>
          <a:bodyPr/>
          <a:lstStyle/>
          <a:p>
            <a:fld id="{9A45C8CB-B67D-4790-867D-49C2A3633927}" type="datetime2">
              <a:rPr lang="da-DK" smtClean="0"/>
              <a:t>21. december 2023</a:t>
            </a:fld>
            <a:endParaRPr lang="da-DK" dirty="0"/>
          </a:p>
        </p:txBody>
      </p:sp>
      <p:sp>
        <p:nvSpPr>
          <p:cNvPr id="9" name="Pladsholder til sidefod 8">
            <a:extLst>
              <a:ext uri="{FF2B5EF4-FFF2-40B4-BE49-F238E27FC236}">
                <a16:creationId xmlns:a16="http://schemas.microsoft.com/office/drawing/2014/main" id="{226C77BC-1EA7-4174-9773-B5B20385B04F}"/>
              </a:ext>
            </a:extLst>
          </p:cNvPr>
          <p:cNvSpPr>
            <a:spLocks noGrp="1"/>
          </p:cNvSpPr>
          <p:nvPr>
            <p:ph type="ftr" sz="quarter" idx="11"/>
          </p:nvPr>
        </p:nvSpPr>
        <p:spPr/>
        <p:txBody>
          <a:bodyPr/>
          <a:lstStyle/>
          <a:p>
            <a:endParaRPr lang="da-DK" dirty="0"/>
          </a:p>
        </p:txBody>
      </p:sp>
      <p:sp>
        <p:nvSpPr>
          <p:cNvPr id="10" name="Pladsholder til slidenummer 9">
            <a:extLst>
              <a:ext uri="{FF2B5EF4-FFF2-40B4-BE49-F238E27FC236}">
                <a16:creationId xmlns:a16="http://schemas.microsoft.com/office/drawing/2014/main" id="{7694AD5A-B62F-44E1-8469-AC953B16A78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Subtitle 2">
            <a:extLst>
              <a:ext uri="{FF2B5EF4-FFF2-40B4-BE49-F238E27FC236}">
                <a16:creationId xmlns:a16="http://schemas.microsoft.com/office/drawing/2014/main" id="{AFD29F04-0FFE-46E0-B0F6-E91BC5D13CC0}"/>
              </a:ext>
            </a:extLst>
          </p:cNvPr>
          <p:cNvSpPr>
            <a:spLocks noGrp="1"/>
          </p:cNvSpPr>
          <p:nvPr>
            <p:ph type="subTitle" idx="13" hasCustomPrompt="1"/>
          </p:nvPr>
        </p:nvSpPr>
        <p:spPr>
          <a:xfrm>
            <a:off x="540000" y="6134400"/>
            <a:ext cx="11109325" cy="183600"/>
          </a:xfrm>
        </p:spPr>
        <p:txBody>
          <a:bodyPr anchor="b" anchorCtr="0"/>
          <a:lstStyle>
            <a:lvl1pPr marL="0" indent="0" algn="l">
              <a:lnSpc>
                <a:spcPct val="114000"/>
              </a:lnSpc>
              <a:spcBef>
                <a:spcPts val="0"/>
              </a:spcBef>
              <a:spcAft>
                <a:spcPts val="1200"/>
              </a:spcAft>
              <a:buFont typeface="Arial" panose="020B0604020202020204" pitchFamily="34" charset="0"/>
              <a:buChar char="​"/>
              <a:defRPr sz="800" i="1">
                <a:solidFill>
                  <a:schemeClr val="tx1"/>
                </a:solidFill>
                <a:latin typeface="+mn-lt"/>
              </a:defRPr>
            </a:lvl1pPr>
            <a:lvl2pPr marL="0" indent="0" algn="l">
              <a:lnSpc>
                <a:spcPct val="114000"/>
              </a:lnSpc>
              <a:spcAft>
                <a:spcPts val="1200"/>
              </a:spcAft>
              <a:buFont typeface="Arial" panose="020B0604020202020204" pitchFamily="34" charset="0"/>
              <a:buChar char="​"/>
              <a:defRPr sz="800">
                <a:solidFill>
                  <a:schemeClr val="tx1"/>
                </a:solidFill>
                <a:latin typeface="+mn-lt"/>
              </a:defRPr>
            </a:lvl2pPr>
            <a:lvl3pPr marL="0" indent="0" algn="l">
              <a:lnSpc>
                <a:spcPct val="114000"/>
              </a:lnSpc>
              <a:spcAft>
                <a:spcPts val="1200"/>
              </a:spcAft>
              <a:buFont typeface="Arial" panose="020B0604020202020204" pitchFamily="34" charset="0"/>
              <a:buChar char="​"/>
              <a:defRPr sz="800">
                <a:solidFill>
                  <a:schemeClr val="tx1"/>
                </a:solidFill>
                <a:latin typeface="+mn-lt"/>
              </a:defRPr>
            </a:lvl3pPr>
            <a:lvl4pPr marL="0" indent="0" algn="l">
              <a:lnSpc>
                <a:spcPct val="114000"/>
              </a:lnSpc>
              <a:spcAft>
                <a:spcPts val="1200"/>
              </a:spcAft>
              <a:buFont typeface="Arial" panose="020B0604020202020204" pitchFamily="34" charset="0"/>
              <a:buChar char="​"/>
              <a:defRPr sz="800">
                <a:solidFill>
                  <a:schemeClr val="tx1"/>
                </a:solidFill>
                <a:latin typeface="+mn-lt"/>
              </a:defRPr>
            </a:lvl4pPr>
            <a:lvl5pPr marL="0" indent="0" algn="l">
              <a:lnSpc>
                <a:spcPct val="114000"/>
              </a:lnSpc>
              <a:spcAft>
                <a:spcPts val="1200"/>
              </a:spcAft>
              <a:buFont typeface="Arial" panose="020B0604020202020204" pitchFamily="34" charset="0"/>
              <a:buChar char="​"/>
              <a:defRPr sz="800">
                <a:solidFill>
                  <a:schemeClr val="tx1"/>
                </a:solidFill>
                <a:latin typeface="+mn-lt"/>
              </a:defRPr>
            </a:lvl5pPr>
            <a:lvl6pPr marL="0" indent="0" algn="l">
              <a:lnSpc>
                <a:spcPct val="114000"/>
              </a:lnSpc>
              <a:spcAft>
                <a:spcPts val="1200"/>
              </a:spcAft>
              <a:buFont typeface="Arial" panose="020B0604020202020204" pitchFamily="34" charset="0"/>
              <a:buChar char="​"/>
              <a:defRPr sz="800">
                <a:solidFill>
                  <a:schemeClr val="tx1"/>
                </a:solidFill>
                <a:latin typeface="+mn-lt"/>
              </a:defRPr>
            </a:lvl6pPr>
            <a:lvl7pPr marL="0" indent="0" algn="l">
              <a:lnSpc>
                <a:spcPct val="114000"/>
              </a:lnSpc>
              <a:spcAft>
                <a:spcPts val="1200"/>
              </a:spcAft>
              <a:buFont typeface="Arial" panose="020B0604020202020204" pitchFamily="34" charset="0"/>
              <a:buChar char="​"/>
              <a:defRPr sz="800">
                <a:solidFill>
                  <a:schemeClr val="tx1"/>
                </a:solidFill>
                <a:latin typeface="+mn-lt"/>
              </a:defRPr>
            </a:lvl7pPr>
            <a:lvl8pPr marL="0" indent="0" algn="l">
              <a:lnSpc>
                <a:spcPct val="114000"/>
              </a:lnSpc>
              <a:spcAft>
                <a:spcPts val="1200"/>
              </a:spcAft>
              <a:buFont typeface="Arial" panose="020B0604020202020204" pitchFamily="34" charset="0"/>
              <a:buChar char="​"/>
              <a:defRPr sz="800">
                <a:solidFill>
                  <a:schemeClr val="tx1"/>
                </a:solidFill>
                <a:latin typeface="+mn-lt"/>
              </a:defRPr>
            </a:lvl8pPr>
            <a:lvl9pPr marL="0" indent="0" algn="l">
              <a:lnSpc>
                <a:spcPct val="114000"/>
              </a:lnSpc>
              <a:spcAft>
                <a:spcPts val="1200"/>
              </a:spcAft>
              <a:buFont typeface="Arial" panose="020B0604020202020204" pitchFamily="34" charset="0"/>
              <a:buChar char="​"/>
              <a:defRPr sz="800">
                <a:solidFill>
                  <a:schemeClr val="tx1"/>
                </a:solidFill>
                <a:latin typeface="+mn-lt"/>
              </a:defRPr>
            </a:lvl9pPr>
          </a:lstStyle>
          <a:p>
            <a:r>
              <a:rPr lang="da-DK" dirty="0"/>
              <a:t>Klik for at tilføje note</a:t>
            </a:r>
          </a:p>
        </p:txBody>
      </p:sp>
      <p:pic>
        <p:nvPicPr>
          <p:cNvPr id="12" name="Logo TF">
            <a:extLst>
              <a:ext uri="{FF2B5EF4-FFF2-40B4-BE49-F238E27FC236}">
                <a16:creationId xmlns:a16="http://schemas.microsoft.com/office/drawing/2014/main" id="{7352DD22-D08A-440F-97E2-499567C6096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pic>
        <p:nvPicPr>
          <p:cNvPr id="13" name="Logo TG">
            <a:extLst>
              <a:ext uri="{FF2B5EF4-FFF2-40B4-BE49-F238E27FC236}">
                <a16:creationId xmlns:a16="http://schemas.microsoft.com/office/drawing/2014/main" id="{620F43FA-4B0A-4415-9364-18B585B6B8A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74251" y="6429600"/>
            <a:ext cx="1763537" cy="190800"/>
          </a:xfrm>
          <a:prstGeom prst="rect">
            <a:avLst/>
          </a:prstGeom>
        </p:spPr>
      </p:pic>
      <p:sp>
        <p:nvSpPr>
          <p:cNvPr id="14" name="Content Placeholder 3">
            <a:extLst>
              <a:ext uri="{FF2B5EF4-FFF2-40B4-BE49-F238E27FC236}">
                <a16:creationId xmlns:a16="http://schemas.microsoft.com/office/drawing/2014/main" id="{11934446-C526-41E2-9E5E-67D3DF18D3CD}"/>
              </a:ext>
            </a:extLst>
          </p:cNvPr>
          <p:cNvSpPr>
            <a:spLocks noGrp="1"/>
          </p:cNvSpPr>
          <p:nvPr>
            <p:ph sz="half" idx="14" hasCustomPrompt="1"/>
          </p:nvPr>
        </p:nvSpPr>
        <p:spPr>
          <a:xfrm>
            <a:off x="5169600" y="3384000"/>
            <a:ext cx="64836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Tree>
    <p:extLst>
      <p:ext uri="{BB962C8B-B14F-4D97-AF65-F5344CB8AC3E}">
        <p14:creationId xmlns:p14="http://schemas.microsoft.com/office/powerpoint/2010/main" val="15587844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apport - Tre indholdsobjekter TG">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3704400" cy="2570400"/>
          </a:xfrm>
        </p:spPr>
        <p:txBody>
          <a:bodyPr/>
          <a:lstStyle>
            <a:lvl1pPr>
              <a:defRPr sz="2800">
                <a:solidFill>
                  <a:srgbClr val="1E4EA0"/>
                </a:solidFill>
              </a:defRPr>
            </a:lvl1p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8" y="3384000"/>
            <a:ext cx="3704400" cy="2570400"/>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169600" y="539750"/>
            <a:ext cx="64836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8" name="Pladsholder til dato 7">
            <a:extLst>
              <a:ext uri="{FF2B5EF4-FFF2-40B4-BE49-F238E27FC236}">
                <a16:creationId xmlns:a16="http://schemas.microsoft.com/office/drawing/2014/main" id="{53A8950E-DFF8-486D-99F0-495F4D8BA9CD}"/>
              </a:ext>
            </a:extLst>
          </p:cNvPr>
          <p:cNvSpPr>
            <a:spLocks noGrp="1"/>
          </p:cNvSpPr>
          <p:nvPr>
            <p:ph type="dt" sz="half" idx="10"/>
          </p:nvPr>
        </p:nvSpPr>
        <p:spPr/>
        <p:txBody>
          <a:bodyPr/>
          <a:lstStyle>
            <a:lvl1pPr>
              <a:defRPr>
                <a:solidFill>
                  <a:srgbClr val="1E4EA0"/>
                </a:solidFill>
              </a:defRPr>
            </a:lvl1pPr>
          </a:lstStyle>
          <a:p>
            <a:fld id="{445608C4-F3E9-4BC3-BA54-D38467AB804A}" type="datetime2">
              <a:rPr lang="da-DK" smtClean="0"/>
              <a:t>21. december 2023</a:t>
            </a:fld>
            <a:endParaRPr lang="da-DK" dirty="0"/>
          </a:p>
        </p:txBody>
      </p:sp>
      <p:sp>
        <p:nvSpPr>
          <p:cNvPr id="9" name="Pladsholder til sidefod 8">
            <a:extLst>
              <a:ext uri="{FF2B5EF4-FFF2-40B4-BE49-F238E27FC236}">
                <a16:creationId xmlns:a16="http://schemas.microsoft.com/office/drawing/2014/main" id="{226C77BC-1EA7-4174-9773-B5B20385B04F}"/>
              </a:ext>
            </a:extLst>
          </p:cNvPr>
          <p:cNvSpPr>
            <a:spLocks noGrp="1"/>
          </p:cNvSpPr>
          <p:nvPr>
            <p:ph type="ftr" sz="quarter" idx="11"/>
          </p:nvPr>
        </p:nvSpPr>
        <p:spPr/>
        <p:txBody>
          <a:bodyPr/>
          <a:lstStyle>
            <a:lvl1pPr>
              <a:defRPr>
                <a:solidFill>
                  <a:srgbClr val="1E4EA0"/>
                </a:solidFill>
              </a:defRPr>
            </a:lvl1pPr>
          </a:lstStyle>
          <a:p>
            <a:endParaRPr lang="da-DK" dirty="0"/>
          </a:p>
        </p:txBody>
      </p:sp>
      <p:sp>
        <p:nvSpPr>
          <p:cNvPr id="10" name="Pladsholder til slidenummer 9">
            <a:extLst>
              <a:ext uri="{FF2B5EF4-FFF2-40B4-BE49-F238E27FC236}">
                <a16:creationId xmlns:a16="http://schemas.microsoft.com/office/drawing/2014/main" id="{7694AD5A-B62F-44E1-8469-AC953B16A781}"/>
              </a:ext>
            </a:extLst>
          </p:cNvPr>
          <p:cNvSpPr>
            <a:spLocks noGrp="1"/>
          </p:cNvSpPr>
          <p:nvPr>
            <p:ph type="sldNum" sz="quarter" idx="12"/>
          </p:nvPr>
        </p:nvSpPr>
        <p:spPr/>
        <p:txBody>
          <a:bodyPr/>
          <a:lstStyle>
            <a:lvl1pPr>
              <a:defRPr>
                <a:solidFill>
                  <a:srgbClr val="1E4EA0"/>
                </a:solidFill>
              </a:defRPr>
            </a:lvl1pPr>
          </a:lstStyle>
          <a:p>
            <a:fld id="{24C8C45C-947F-4981-8B3F-4F32E973C901}" type="slidenum">
              <a:rPr lang="da-DK" smtClean="0"/>
              <a:pPr/>
              <a:t>‹nr.›</a:t>
            </a:fld>
            <a:endParaRPr lang="da-DK" dirty="0"/>
          </a:p>
        </p:txBody>
      </p:sp>
      <p:sp>
        <p:nvSpPr>
          <p:cNvPr id="11" name="Subtitle 2">
            <a:extLst>
              <a:ext uri="{FF2B5EF4-FFF2-40B4-BE49-F238E27FC236}">
                <a16:creationId xmlns:a16="http://schemas.microsoft.com/office/drawing/2014/main" id="{AFD29F04-0FFE-46E0-B0F6-E91BC5D13CC0}"/>
              </a:ext>
            </a:extLst>
          </p:cNvPr>
          <p:cNvSpPr>
            <a:spLocks noGrp="1"/>
          </p:cNvSpPr>
          <p:nvPr>
            <p:ph type="subTitle" idx="13" hasCustomPrompt="1"/>
          </p:nvPr>
        </p:nvSpPr>
        <p:spPr>
          <a:xfrm>
            <a:off x="540000" y="6134400"/>
            <a:ext cx="11109325" cy="183600"/>
          </a:xfrm>
        </p:spPr>
        <p:txBody>
          <a:bodyPr anchor="b" anchorCtr="0"/>
          <a:lstStyle>
            <a:lvl1pPr marL="0" indent="0" algn="l">
              <a:lnSpc>
                <a:spcPct val="114000"/>
              </a:lnSpc>
              <a:spcBef>
                <a:spcPts val="0"/>
              </a:spcBef>
              <a:spcAft>
                <a:spcPts val="1200"/>
              </a:spcAft>
              <a:buFont typeface="Arial" panose="020B0604020202020204" pitchFamily="34" charset="0"/>
              <a:buChar char="​"/>
              <a:defRPr sz="800" i="1">
                <a:solidFill>
                  <a:schemeClr val="tx1"/>
                </a:solidFill>
                <a:latin typeface="+mn-lt"/>
              </a:defRPr>
            </a:lvl1pPr>
            <a:lvl2pPr marL="0" indent="0" algn="l">
              <a:lnSpc>
                <a:spcPct val="114000"/>
              </a:lnSpc>
              <a:spcAft>
                <a:spcPts val="1200"/>
              </a:spcAft>
              <a:buFont typeface="Arial" panose="020B0604020202020204" pitchFamily="34" charset="0"/>
              <a:buChar char="​"/>
              <a:defRPr sz="800">
                <a:solidFill>
                  <a:schemeClr val="tx1"/>
                </a:solidFill>
                <a:latin typeface="+mn-lt"/>
              </a:defRPr>
            </a:lvl2pPr>
            <a:lvl3pPr marL="0" indent="0" algn="l">
              <a:lnSpc>
                <a:spcPct val="114000"/>
              </a:lnSpc>
              <a:spcAft>
                <a:spcPts val="1200"/>
              </a:spcAft>
              <a:buFont typeface="Arial" panose="020B0604020202020204" pitchFamily="34" charset="0"/>
              <a:buChar char="​"/>
              <a:defRPr sz="800">
                <a:solidFill>
                  <a:schemeClr val="tx1"/>
                </a:solidFill>
                <a:latin typeface="+mn-lt"/>
              </a:defRPr>
            </a:lvl3pPr>
            <a:lvl4pPr marL="0" indent="0" algn="l">
              <a:lnSpc>
                <a:spcPct val="114000"/>
              </a:lnSpc>
              <a:spcAft>
                <a:spcPts val="1200"/>
              </a:spcAft>
              <a:buFont typeface="Arial" panose="020B0604020202020204" pitchFamily="34" charset="0"/>
              <a:buChar char="​"/>
              <a:defRPr sz="800">
                <a:solidFill>
                  <a:schemeClr val="tx1"/>
                </a:solidFill>
                <a:latin typeface="+mn-lt"/>
              </a:defRPr>
            </a:lvl4pPr>
            <a:lvl5pPr marL="0" indent="0" algn="l">
              <a:lnSpc>
                <a:spcPct val="114000"/>
              </a:lnSpc>
              <a:spcAft>
                <a:spcPts val="1200"/>
              </a:spcAft>
              <a:buFont typeface="Arial" panose="020B0604020202020204" pitchFamily="34" charset="0"/>
              <a:buChar char="​"/>
              <a:defRPr sz="800">
                <a:solidFill>
                  <a:schemeClr val="tx1"/>
                </a:solidFill>
                <a:latin typeface="+mn-lt"/>
              </a:defRPr>
            </a:lvl5pPr>
            <a:lvl6pPr marL="0" indent="0" algn="l">
              <a:lnSpc>
                <a:spcPct val="114000"/>
              </a:lnSpc>
              <a:spcAft>
                <a:spcPts val="1200"/>
              </a:spcAft>
              <a:buFont typeface="Arial" panose="020B0604020202020204" pitchFamily="34" charset="0"/>
              <a:buChar char="​"/>
              <a:defRPr sz="800">
                <a:solidFill>
                  <a:schemeClr val="tx1"/>
                </a:solidFill>
                <a:latin typeface="+mn-lt"/>
              </a:defRPr>
            </a:lvl6pPr>
            <a:lvl7pPr marL="0" indent="0" algn="l">
              <a:lnSpc>
                <a:spcPct val="114000"/>
              </a:lnSpc>
              <a:spcAft>
                <a:spcPts val="1200"/>
              </a:spcAft>
              <a:buFont typeface="Arial" panose="020B0604020202020204" pitchFamily="34" charset="0"/>
              <a:buChar char="​"/>
              <a:defRPr sz="800">
                <a:solidFill>
                  <a:schemeClr val="tx1"/>
                </a:solidFill>
                <a:latin typeface="+mn-lt"/>
              </a:defRPr>
            </a:lvl7pPr>
            <a:lvl8pPr marL="0" indent="0" algn="l">
              <a:lnSpc>
                <a:spcPct val="114000"/>
              </a:lnSpc>
              <a:spcAft>
                <a:spcPts val="1200"/>
              </a:spcAft>
              <a:buFont typeface="Arial" panose="020B0604020202020204" pitchFamily="34" charset="0"/>
              <a:buChar char="​"/>
              <a:defRPr sz="800">
                <a:solidFill>
                  <a:schemeClr val="tx1"/>
                </a:solidFill>
                <a:latin typeface="+mn-lt"/>
              </a:defRPr>
            </a:lvl8pPr>
            <a:lvl9pPr marL="0" indent="0" algn="l">
              <a:lnSpc>
                <a:spcPct val="114000"/>
              </a:lnSpc>
              <a:spcAft>
                <a:spcPts val="1200"/>
              </a:spcAft>
              <a:buFont typeface="Arial" panose="020B0604020202020204" pitchFamily="34" charset="0"/>
              <a:buChar char="​"/>
              <a:defRPr sz="800">
                <a:solidFill>
                  <a:schemeClr val="tx1"/>
                </a:solidFill>
                <a:latin typeface="+mn-lt"/>
              </a:defRPr>
            </a:lvl9pPr>
          </a:lstStyle>
          <a:p>
            <a:r>
              <a:rPr lang="da-DK" dirty="0"/>
              <a:t>Klik for at tilføje note</a:t>
            </a:r>
          </a:p>
        </p:txBody>
      </p:sp>
      <p:pic>
        <p:nvPicPr>
          <p:cNvPr id="13" name="Logo TG">
            <a:extLst>
              <a:ext uri="{FF2B5EF4-FFF2-40B4-BE49-F238E27FC236}">
                <a16:creationId xmlns:a16="http://schemas.microsoft.com/office/drawing/2014/main" id="{620F43FA-4B0A-4415-9364-18B585B6B8A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90302" y="6429600"/>
            <a:ext cx="1763537" cy="190800"/>
          </a:xfrm>
          <a:prstGeom prst="rect">
            <a:avLst/>
          </a:prstGeom>
        </p:spPr>
      </p:pic>
      <p:sp>
        <p:nvSpPr>
          <p:cNvPr id="14" name="Content Placeholder 3">
            <a:extLst>
              <a:ext uri="{FF2B5EF4-FFF2-40B4-BE49-F238E27FC236}">
                <a16:creationId xmlns:a16="http://schemas.microsoft.com/office/drawing/2014/main" id="{11934446-C526-41E2-9E5E-67D3DF18D3CD}"/>
              </a:ext>
            </a:extLst>
          </p:cNvPr>
          <p:cNvSpPr>
            <a:spLocks noGrp="1"/>
          </p:cNvSpPr>
          <p:nvPr>
            <p:ph sz="half" idx="14" hasCustomPrompt="1"/>
          </p:nvPr>
        </p:nvSpPr>
        <p:spPr>
          <a:xfrm>
            <a:off x="5169600" y="3384000"/>
            <a:ext cx="64836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Tree>
    <p:extLst>
      <p:ext uri="{BB962C8B-B14F-4D97-AF65-F5344CB8AC3E}">
        <p14:creationId xmlns:p14="http://schemas.microsoft.com/office/powerpoint/2010/main" val="17594319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apport - Tre indholdsobjekter TF">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3704400" cy="2570400"/>
          </a:xfrm>
        </p:spPr>
        <p:txBody>
          <a:bodyPr/>
          <a:lstStyle>
            <a:lvl1pPr>
              <a:defRPr sz="2800"/>
            </a:lvl1p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8" y="3384000"/>
            <a:ext cx="3704400" cy="2570400"/>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169600" y="539750"/>
            <a:ext cx="64836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8" name="Pladsholder til dato 7">
            <a:extLst>
              <a:ext uri="{FF2B5EF4-FFF2-40B4-BE49-F238E27FC236}">
                <a16:creationId xmlns:a16="http://schemas.microsoft.com/office/drawing/2014/main" id="{53A8950E-DFF8-486D-99F0-495F4D8BA9CD}"/>
              </a:ext>
            </a:extLst>
          </p:cNvPr>
          <p:cNvSpPr>
            <a:spLocks noGrp="1"/>
          </p:cNvSpPr>
          <p:nvPr>
            <p:ph type="dt" sz="half" idx="10"/>
          </p:nvPr>
        </p:nvSpPr>
        <p:spPr/>
        <p:txBody>
          <a:bodyPr/>
          <a:lstStyle/>
          <a:p>
            <a:fld id="{9D08E5B3-776E-43B4-A139-05CDEE02FA28}" type="datetime2">
              <a:rPr lang="da-DK" smtClean="0"/>
              <a:t>21. december 2023</a:t>
            </a:fld>
            <a:endParaRPr lang="da-DK" dirty="0"/>
          </a:p>
        </p:txBody>
      </p:sp>
      <p:sp>
        <p:nvSpPr>
          <p:cNvPr id="9" name="Pladsholder til sidefod 8">
            <a:extLst>
              <a:ext uri="{FF2B5EF4-FFF2-40B4-BE49-F238E27FC236}">
                <a16:creationId xmlns:a16="http://schemas.microsoft.com/office/drawing/2014/main" id="{226C77BC-1EA7-4174-9773-B5B20385B04F}"/>
              </a:ext>
            </a:extLst>
          </p:cNvPr>
          <p:cNvSpPr>
            <a:spLocks noGrp="1"/>
          </p:cNvSpPr>
          <p:nvPr>
            <p:ph type="ftr" sz="quarter" idx="11"/>
          </p:nvPr>
        </p:nvSpPr>
        <p:spPr/>
        <p:txBody>
          <a:bodyPr/>
          <a:lstStyle/>
          <a:p>
            <a:endParaRPr lang="da-DK" dirty="0"/>
          </a:p>
        </p:txBody>
      </p:sp>
      <p:sp>
        <p:nvSpPr>
          <p:cNvPr id="10" name="Pladsholder til slidenummer 9">
            <a:extLst>
              <a:ext uri="{FF2B5EF4-FFF2-40B4-BE49-F238E27FC236}">
                <a16:creationId xmlns:a16="http://schemas.microsoft.com/office/drawing/2014/main" id="{7694AD5A-B62F-44E1-8469-AC953B16A78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Subtitle 2">
            <a:extLst>
              <a:ext uri="{FF2B5EF4-FFF2-40B4-BE49-F238E27FC236}">
                <a16:creationId xmlns:a16="http://schemas.microsoft.com/office/drawing/2014/main" id="{AFD29F04-0FFE-46E0-B0F6-E91BC5D13CC0}"/>
              </a:ext>
            </a:extLst>
          </p:cNvPr>
          <p:cNvSpPr>
            <a:spLocks noGrp="1"/>
          </p:cNvSpPr>
          <p:nvPr>
            <p:ph type="subTitle" idx="13" hasCustomPrompt="1"/>
          </p:nvPr>
        </p:nvSpPr>
        <p:spPr>
          <a:xfrm>
            <a:off x="540000" y="6134400"/>
            <a:ext cx="11109325" cy="183600"/>
          </a:xfrm>
        </p:spPr>
        <p:txBody>
          <a:bodyPr anchor="b" anchorCtr="0"/>
          <a:lstStyle>
            <a:lvl1pPr marL="0" indent="0" algn="l">
              <a:lnSpc>
                <a:spcPct val="114000"/>
              </a:lnSpc>
              <a:spcBef>
                <a:spcPts val="0"/>
              </a:spcBef>
              <a:spcAft>
                <a:spcPts val="1200"/>
              </a:spcAft>
              <a:buFont typeface="Arial" panose="020B0604020202020204" pitchFamily="34" charset="0"/>
              <a:buChar char="​"/>
              <a:defRPr sz="800" i="1">
                <a:solidFill>
                  <a:schemeClr val="tx1"/>
                </a:solidFill>
                <a:latin typeface="+mn-lt"/>
              </a:defRPr>
            </a:lvl1pPr>
            <a:lvl2pPr marL="0" indent="0" algn="l">
              <a:lnSpc>
                <a:spcPct val="114000"/>
              </a:lnSpc>
              <a:spcAft>
                <a:spcPts val="1200"/>
              </a:spcAft>
              <a:buFont typeface="Arial" panose="020B0604020202020204" pitchFamily="34" charset="0"/>
              <a:buChar char="​"/>
              <a:defRPr sz="800">
                <a:solidFill>
                  <a:schemeClr val="tx1"/>
                </a:solidFill>
                <a:latin typeface="+mn-lt"/>
              </a:defRPr>
            </a:lvl2pPr>
            <a:lvl3pPr marL="0" indent="0" algn="l">
              <a:lnSpc>
                <a:spcPct val="114000"/>
              </a:lnSpc>
              <a:spcAft>
                <a:spcPts val="1200"/>
              </a:spcAft>
              <a:buFont typeface="Arial" panose="020B0604020202020204" pitchFamily="34" charset="0"/>
              <a:buChar char="​"/>
              <a:defRPr sz="800">
                <a:solidFill>
                  <a:schemeClr val="tx1"/>
                </a:solidFill>
                <a:latin typeface="+mn-lt"/>
              </a:defRPr>
            </a:lvl3pPr>
            <a:lvl4pPr marL="0" indent="0" algn="l">
              <a:lnSpc>
                <a:spcPct val="114000"/>
              </a:lnSpc>
              <a:spcAft>
                <a:spcPts val="1200"/>
              </a:spcAft>
              <a:buFont typeface="Arial" panose="020B0604020202020204" pitchFamily="34" charset="0"/>
              <a:buChar char="​"/>
              <a:defRPr sz="800">
                <a:solidFill>
                  <a:schemeClr val="tx1"/>
                </a:solidFill>
                <a:latin typeface="+mn-lt"/>
              </a:defRPr>
            </a:lvl4pPr>
            <a:lvl5pPr marL="0" indent="0" algn="l">
              <a:lnSpc>
                <a:spcPct val="114000"/>
              </a:lnSpc>
              <a:spcAft>
                <a:spcPts val="1200"/>
              </a:spcAft>
              <a:buFont typeface="Arial" panose="020B0604020202020204" pitchFamily="34" charset="0"/>
              <a:buChar char="​"/>
              <a:defRPr sz="800">
                <a:solidFill>
                  <a:schemeClr val="tx1"/>
                </a:solidFill>
                <a:latin typeface="+mn-lt"/>
              </a:defRPr>
            </a:lvl5pPr>
            <a:lvl6pPr marL="0" indent="0" algn="l">
              <a:lnSpc>
                <a:spcPct val="114000"/>
              </a:lnSpc>
              <a:spcAft>
                <a:spcPts val="1200"/>
              </a:spcAft>
              <a:buFont typeface="Arial" panose="020B0604020202020204" pitchFamily="34" charset="0"/>
              <a:buChar char="​"/>
              <a:defRPr sz="800">
                <a:solidFill>
                  <a:schemeClr val="tx1"/>
                </a:solidFill>
                <a:latin typeface="+mn-lt"/>
              </a:defRPr>
            </a:lvl6pPr>
            <a:lvl7pPr marL="0" indent="0" algn="l">
              <a:lnSpc>
                <a:spcPct val="114000"/>
              </a:lnSpc>
              <a:spcAft>
                <a:spcPts val="1200"/>
              </a:spcAft>
              <a:buFont typeface="Arial" panose="020B0604020202020204" pitchFamily="34" charset="0"/>
              <a:buChar char="​"/>
              <a:defRPr sz="800">
                <a:solidFill>
                  <a:schemeClr val="tx1"/>
                </a:solidFill>
                <a:latin typeface="+mn-lt"/>
              </a:defRPr>
            </a:lvl7pPr>
            <a:lvl8pPr marL="0" indent="0" algn="l">
              <a:lnSpc>
                <a:spcPct val="114000"/>
              </a:lnSpc>
              <a:spcAft>
                <a:spcPts val="1200"/>
              </a:spcAft>
              <a:buFont typeface="Arial" panose="020B0604020202020204" pitchFamily="34" charset="0"/>
              <a:buChar char="​"/>
              <a:defRPr sz="800">
                <a:solidFill>
                  <a:schemeClr val="tx1"/>
                </a:solidFill>
                <a:latin typeface="+mn-lt"/>
              </a:defRPr>
            </a:lvl8pPr>
            <a:lvl9pPr marL="0" indent="0" algn="l">
              <a:lnSpc>
                <a:spcPct val="114000"/>
              </a:lnSpc>
              <a:spcAft>
                <a:spcPts val="1200"/>
              </a:spcAft>
              <a:buFont typeface="Arial" panose="020B0604020202020204" pitchFamily="34" charset="0"/>
              <a:buChar char="​"/>
              <a:defRPr sz="800">
                <a:solidFill>
                  <a:schemeClr val="tx1"/>
                </a:solidFill>
                <a:latin typeface="+mn-lt"/>
              </a:defRPr>
            </a:lvl9pPr>
          </a:lstStyle>
          <a:p>
            <a:r>
              <a:rPr lang="da-DK" dirty="0"/>
              <a:t>Klik for at tilføje note</a:t>
            </a:r>
          </a:p>
        </p:txBody>
      </p:sp>
      <p:pic>
        <p:nvPicPr>
          <p:cNvPr id="12" name="Logo TF">
            <a:extLst>
              <a:ext uri="{FF2B5EF4-FFF2-40B4-BE49-F238E27FC236}">
                <a16:creationId xmlns:a16="http://schemas.microsoft.com/office/drawing/2014/main" id="{7352DD22-D08A-440F-97E2-499567C6096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sp>
        <p:nvSpPr>
          <p:cNvPr id="14" name="Content Placeholder 3">
            <a:extLst>
              <a:ext uri="{FF2B5EF4-FFF2-40B4-BE49-F238E27FC236}">
                <a16:creationId xmlns:a16="http://schemas.microsoft.com/office/drawing/2014/main" id="{11934446-C526-41E2-9E5E-67D3DF18D3CD}"/>
              </a:ext>
            </a:extLst>
          </p:cNvPr>
          <p:cNvSpPr>
            <a:spLocks noGrp="1"/>
          </p:cNvSpPr>
          <p:nvPr>
            <p:ph sz="half" idx="14" hasCustomPrompt="1"/>
          </p:nvPr>
        </p:nvSpPr>
        <p:spPr>
          <a:xfrm>
            <a:off x="5169600" y="3384000"/>
            <a:ext cx="64836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Tree>
    <p:extLst>
      <p:ext uri="{BB962C8B-B14F-4D97-AF65-F5344CB8AC3E}">
        <p14:creationId xmlns:p14="http://schemas.microsoft.com/office/powerpoint/2010/main" val="407313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slide TGTF">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603D7D0B-630B-4D6B-87E1-7BE538CD1CA0}"/>
              </a:ext>
            </a:extLst>
          </p:cNvPr>
          <p:cNvSpPr/>
          <p:nvPr userDrawn="1"/>
        </p:nvSpPr>
        <p:spPr>
          <a:xfrm>
            <a:off x="0" y="0"/>
            <a:ext cx="12193200" cy="6861600"/>
          </a:xfrm>
          <a:prstGeom prst="rect">
            <a:avLst/>
          </a:prstGeom>
          <a:solidFill>
            <a:srgbClr val="FA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Titel 7">
            <a:extLst>
              <a:ext uri="{FF2B5EF4-FFF2-40B4-BE49-F238E27FC236}">
                <a16:creationId xmlns:a16="http://schemas.microsoft.com/office/drawing/2014/main" id="{15EC9A01-311A-448A-B16F-3D577820DEBD}"/>
              </a:ext>
            </a:extLst>
          </p:cNvPr>
          <p:cNvSpPr>
            <a:spLocks noGrp="1"/>
          </p:cNvSpPr>
          <p:nvPr>
            <p:ph type="title"/>
          </p:nvPr>
        </p:nvSpPr>
        <p:spPr>
          <a:xfrm>
            <a:off x="539750" y="539750"/>
            <a:ext cx="8332788" cy="5410200"/>
          </a:xfrm>
        </p:spPr>
        <p:txBody>
          <a:bodyPr/>
          <a:lstStyle>
            <a:lvl1pPr>
              <a:defRPr sz="6000"/>
            </a:lvl1pPr>
          </a:lstStyle>
          <a:p>
            <a:r>
              <a:rPr lang="da-DK"/>
              <a:t>Klik for at redigere titeltypografien i masteren</a:t>
            </a:r>
            <a:endParaRPr lang="da-DK" dirty="0"/>
          </a:p>
        </p:txBody>
      </p:sp>
      <p:sp>
        <p:nvSpPr>
          <p:cNvPr id="4" name="Date_GeneralDate"/>
          <p:cNvSpPr>
            <a:spLocks noGrp="1"/>
          </p:cNvSpPr>
          <p:nvPr>
            <p:ph type="dt" sz="half" idx="10"/>
          </p:nvPr>
        </p:nvSpPr>
        <p:spPr>
          <a:xfrm>
            <a:off x="539748" y="6415200"/>
            <a:ext cx="5576400" cy="180000"/>
          </a:xfrm>
          <a:prstGeom prst="rect">
            <a:avLst/>
          </a:prstGeom>
        </p:spPr>
        <p:txBody>
          <a:bodyPr/>
          <a:lstStyle>
            <a:lvl1pPr algn="l">
              <a:defRPr sz="1000"/>
            </a:lvl1pPr>
          </a:lstStyle>
          <a:p>
            <a:fld id="{747B5696-44B5-4498-ABC8-27B4A57CA2AB}" type="datetime2">
              <a:rPr lang="da-DK" smtClean="0"/>
              <a:t>21. december 2023</a:t>
            </a:fld>
            <a:endParaRPr lang="da-DK" dirty="0"/>
          </a:p>
        </p:txBody>
      </p:sp>
      <p:sp>
        <p:nvSpPr>
          <p:cNvPr id="10" name="Footer Placeholder 4" hidden="1">
            <a:extLst>
              <a:ext uri="{FF2B5EF4-FFF2-40B4-BE49-F238E27FC236}">
                <a16:creationId xmlns:a16="http://schemas.microsoft.com/office/drawing/2014/main" id="{B462C951-92BC-46F8-958C-2FF9C60AB3D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1" name="Slide Number Placeholder 5" hidden="1">
            <a:extLst>
              <a:ext uri="{FF2B5EF4-FFF2-40B4-BE49-F238E27FC236}">
                <a16:creationId xmlns:a16="http://schemas.microsoft.com/office/drawing/2014/main" id="{0963812A-8B2A-430B-BCB8-1B81CF8A7388}"/>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pic>
        <p:nvPicPr>
          <p:cNvPr id="9" name="Logo TF">
            <a:extLst>
              <a:ext uri="{FF2B5EF4-FFF2-40B4-BE49-F238E27FC236}">
                <a16:creationId xmlns:a16="http://schemas.microsoft.com/office/drawing/2014/main" id="{11D47346-AABA-40B0-8969-91006A5938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pic>
        <p:nvPicPr>
          <p:cNvPr id="12" name="Logo TG">
            <a:extLst>
              <a:ext uri="{FF2B5EF4-FFF2-40B4-BE49-F238E27FC236}">
                <a16:creationId xmlns:a16="http://schemas.microsoft.com/office/drawing/2014/main" id="{824071E8-B769-4F39-80F1-0A7509CF944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74251" y="6429600"/>
            <a:ext cx="1763537" cy="190800"/>
          </a:xfrm>
          <a:prstGeom prst="rect">
            <a:avLst/>
          </a:prstGeom>
        </p:spPr>
      </p:pic>
    </p:spTree>
    <p:extLst>
      <p:ext uri="{BB962C8B-B14F-4D97-AF65-F5344CB8AC3E}">
        <p14:creationId xmlns:p14="http://schemas.microsoft.com/office/powerpoint/2010/main" val="2706912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apport - Fem indholdsobjekter TGTF">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3703638" cy="2570400"/>
          </a:xfrm>
        </p:spPr>
        <p:txBody>
          <a:bodyPr/>
          <a:lstStyle>
            <a:lvl1pPr>
              <a:defRPr sz="2800"/>
            </a:lvl1p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8" y="3384000"/>
            <a:ext cx="3704400" cy="2570400"/>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169600" y="539750"/>
            <a:ext cx="27792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8" name="Pladsholder til dato 7">
            <a:extLst>
              <a:ext uri="{FF2B5EF4-FFF2-40B4-BE49-F238E27FC236}">
                <a16:creationId xmlns:a16="http://schemas.microsoft.com/office/drawing/2014/main" id="{53A8950E-DFF8-486D-99F0-495F4D8BA9CD}"/>
              </a:ext>
            </a:extLst>
          </p:cNvPr>
          <p:cNvSpPr>
            <a:spLocks noGrp="1"/>
          </p:cNvSpPr>
          <p:nvPr>
            <p:ph type="dt" sz="half" idx="10"/>
          </p:nvPr>
        </p:nvSpPr>
        <p:spPr/>
        <p:txBody>
          <a:bodyPr/>
          <a:lstStyle/>
          <a:p>
            <a:fld id="{71EE2FE1-ECD6-4691-AC52-80476C335442}" type="datetime2">
              <a:rPr lang="da-DK" smtClean="0"/>
              <a:t>21. december 2023</a:t>
            </a:fld>
            <a:endParaRPr lang="da-DK" dirty="0"/>
          </a:p>
        </p:txBody>
      </p:sp>
      <p:sp>
        <p:nvSpPr>
          <p:cNvPr id="9" name="Pladsholder til sidefod 8">
            <a:extLst>
              <a:ext uri="{FF2B5EF4-FFF2-40B4-BE49-F238E27FC236}">
                <a16:creationId xmlns:a16="http://schemas.microsoft.com/office/drawing/2014/main" id="{226C77BC-1EA7-4174-9773-B5B20385B04F}"/>
              </a:ext>
            </a:extLst>
          </p:cNvPr>
          <p:cNvSpPr>
            <a:spLocks noGrp="1"/>
          </p:cNvSpPr>
          <p:nvPr>
            <p:ph type="ftr" sz="quarter" idx="11"/>
          </p:nvPr>
        </p:nvSpPr>
        <p:spPr/>
        <p:txBody>
          <a:bodyPr/>
          <a:lstStyle/>
          <a:p>
            <a:endParaRPr lang="da-DK" dirty="0"/>
          </a:p>
        </p:txBody>
      </p:sp>
      <p:sp>
        <p:nvSpPr>
          <p:cNvPr id="10" name="Pladsholder til slidenummer 9">
            <a:extLst>
              <a:ext uri="{FF2B5EF4-FFF2-40B4-BE49-F238E27FC236}">
                <a16:creationId xmlns:a16="http://schemas.microsoft.com/office/drawing/2014/main" id="{7694AD5A-B62F-44E1-8469-AC953B16A78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Subtitle 2">
            <a:extLst>
              <a:ext uri="{FF2B5EF4-FFF2-40B4-BE49-F238E27FC236}">
                <a16:creationId xmlns:a16="http://schemas.microsoft.com/office/drawing/2014/main" id="{AFD29F04-0FFE-46E0-B0F6-E91BC5D13CC0}"/>
              </a:ext>
            </a:extLst>
          </p:cNvPr>
          <p:cNvSpPr>
            <a:spLocks noGrp="1"/>
          </p:cNvSpPr>
          <p:nvPr>
            <p:ph type="subTitle" idx="13" hasCustomPrompt="1"/>
          </p:nvPr>
        </p:nvSpPr>
        <p:spPr>
          <a:xfrm>
            <a:off x="540000" y="6134400"/>
            <a:ext cx="11109325" cy="183600"/>
          </a:xfrm>
        </p:spPr>
        <p:txBody>
          <a:bodyPr anchor="b" anchorCtr="0"/>
          <a:lstStyle>
            <a:lvl1pPr marL="0" indent="0" algn="l">
              <a:lnSpc>
                <a:spcPct val="114000"/>
              </a:lnSpc>
              <a:spcBef>
                <a:spcPts val="0"/>
              </a:spcBef>
              <a:spcAft>
                <a:spcPts val="1200"/>
              </a:spcAft>
              <a:buFont typeface="Arial" panose="020B0604020202020204" pitchFamily="34" charset="0"/>
              <a:buChar char="​"/>
              <a:defRPr sz="800" i="1">
                <a:solidFill>
                  <a:schemeClr val="tx1"/>
                </a:solidFill>
                <a:latin typeface="+mn-lt"/>
              </a:defRPr>
            </a:lvl1pPr>
            <a:lvl2pPr marL="0" indent="0" algn="l">
              <a:lnSpc>
                <a:spcPct val="114000"/>
              </a:lnSpc>
              <a:spcAft>
                <a:spcPts val="1200"/>
              </a:spcAft>
              <a:buFont typeface="Arial" panose="020B0604020202020204" pitchFamily="34" charset="0"/>
              <a:buChar char="​"/>
              <a:defRPr sz="800">
                <a:solidFill>
                  <a:schemeClr val="tx1"/>
                </a:solidFill>
                <a:latin typeface="+mn-lt"/>
              </a:defRPr>
            </a:lvl2pPr>
            <a:lvl3pPr marL="0" indent="0" algn="l">
              <a:lnSpc>
                <a:spcPct val="114000"/>
              </a:lnSpc>
              <a:spcAft>
                <a:spcPts val="1200"/>
              </a:spcAft>
              <a:buFont typeface="Arial" panose="020B0604020202020204" pitchFamily="34" charset="0"/>
              <a:buChar char="​"/>
              <a:defRPr sz="800">
                <a:solidFill>
                  <a:schemeClr val="tx1"/>
                </a:solidFill>
                <a:latin typeface="+mn-lt"/>
              </a:defRPr>
            </a:lvl3pPr>
            <a:lvl4pPr marL="0" indent="0" algn="l">
              <a:lnSpc>
                <a:spcPct val="114000"/>
              </a:lnSpc>
              <a:spcAft>
                <a:spcPts val="1200"/>
              </a:spcAft>
              <a:buFont typeface="Arial" panose="020B0604020202020204" pitchFamily="34" charset="0"/>
              <a:buChar char="​"/>
              <a:defRPr sz="800">
                <a:solidFill>
                  <a:schemeClr val="tx1"/>
                </a:solidFill>
                <a:latin typeface="+mn-lt"/>
              </a:defRPr>
            </a:lvl4pPr>
            <a:lvl5pPr marL="0" indent="0" algn="l">
              <a:lnSpc>
                <a:spcPct val="114000"/>
              </a:lnSpc>
              <a:spcAft>
                <a:spcPts val="1200"/>
              </a:spcAft>
              <a:buFont typeface="Arial" panose="020B0604020202020204" pitchFamily="34" charset="0"/>
              <a:buChar char="​"/>
              <a:defRPr sz="800">
                <a:solidFill>
                  <a:schemeClr val="tx1"/>
                </a:solidFill>
                <a:latin typeface="+mn-lt"/>
              </a:defRPr>
            </a:lvl5pPr>
            <a:lvl6pPr marL="0" indent="0" algn="l">
              <a:lnSpc>
                <a:spcPct val="114000"/>
              </a:lnSpc>
              <a:spcAft>
                <a:spcPts val="1200"/>
              </a:spcAft>
              <a:buFont typeface="Arial" panose="020B0604020202020204" pitchFamily="34" charset="0"/>
              <a:buChar char="​"/>
              <a:defRPr sz="800">
                <a:solidFill>
                  <a:schemeClr val="tx1"/>
                </a:solidFill>
                <a:latin typeface="+mn-lt"/>
              </a:defRPr>
            </a:lvl6pPr>
            <a:lvl7pPr marL="0" indent="0" algn="l">
              <a:lnSpc>
                <a:spcPct val="114000"/>
              </a:lnSpc>
              <a:spcAft>
                <a:spcPts val="1200"/>
              </a:spcAft>
              <a:buFont typeface="Arial" panose="020B0604020202020204" pitchFamily="34" charset="0"/>
              <a:buChar char="​"/>
              <a:defRPr sz="800">
                <a:solidFill>
                  <a:schemeClr val="tx1"/>
                </a:solidFill>
                <a:latin typeface="+mn-lt"/>
              </a:defRPr>
            </a:lvl7pPr>
            <a:lvl8pPr marL="0" indent="0" algn="l">
              <a:lnSpc>
                <a:spcPct val="114000"/>
              </a:lnSpc>
              <a:spcAft>
                <a:spcPts val="1200"/>
              </a:spcAft>
              <a:buFont typeface="Arial" panose="020B0604020202020204" pitchFamily="34" charset="0"/>
              <a:buChar char="​"/>
              <a:defRPr sz="800">
                <a:solidFill>
                  <a:schemeClr val="tx1"/>
                </a:solidFill>
                <a:latin typeface="+mn-lt"/>
              </a:defRPr>
            </a:lvl8pPr>
            <a:lvl9pPr marL="0" indent="0" algn="l">
              <a:lnSpc>
                <a:spcPct val="114000"/>
              </a:lnSpc>
              <a:spcAft>
                <a:spcPts val="1200"/>
              </a:spcAft>
              <a:buFont typeface="Arial" panose="020B0604020202020204" pitchFamily="34" charset="0"/>
              <a:buChar char="​"/>
              <a:defRPr sz="800">
                <a:solidFill>
                  <a:schemeClr val="tx1"/>
                </a:solidFill>
                <a:latin typeface="+mn-lt"/>
              </a:defRPr>
            </a:lvl9pPr>
          </a:lstStyle>
          <a:p>
            <a:r>
              <a:rPr lang="da-DK" dirty="0"/>
              <a:t>Klik for at tilføje note</a:t>
            </a:r>
          </a:p>
        </p:txBody>
      </p:sp>
      <p:pic>
        <p:nvPicPr>
          <p:cNvPr id="12" name="Logo TF">
            <a:extLst>
              <a:ext uri="{FF2B5EF4-FFF2-40B4-BE49-F238E27FC236}">
                <a16:creationId xmlns:a16="http://schemas.microsoft.com/office/drawing/2014/main" id="{7352DD22-D08A-440F-97E2-499567C6096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pic>
        <p:nvPicPr>
          <p:cNvPr id="13" name="Logo TG">
            <a:extLst>
              <a:ext uri="{FF2B5EF4-FFF2-40B4-BE49-F238E27FC236}">
                <a16:creationId xmlns:a16="http://schemas.microsoft.com/office/drawing/2014/main" id="{620F43FA-4B0A-4415-9364-18B585B6B8A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74251" y="6429600"/>
            <a:ext cx="1763537" cy="190800"/>
          </a:xfrm>
          <a:prstGeom prst="rect">
            <a:avLst/>
          </a:prstGeom>
        </p:spPr>
      </p:pic>
      <p:sp>
        <p:nvSpPr>
          <p:cNvPr id="14" name="Content Placeholder 3">
            <a:extLst>
              <a:ext uri="{FF2B5EF4-FFF2-40B4-BE49-F238E27FC236}">
                <a16:creationId xmlns:a16="http://schemas.microsoft.com/office/drawing/2014/main" id="{11934446-C526-41E2-9E5E-67D3DF18D3CD}"/>
              </a:ext>
            </a:extLst>
          </p:cNvPr>
          <p:cNvSpPr>
            <a:spLocks noGrp="1"/>
          </p:cNvSpPr>
          <p:nvPr>
            <p:ph sz="half" idx="14" hasCustomPrompt="1"/>
          </p:nvPr>
        </p:nvSpPr>
        <p:spPr>
          <a:xfrm>
            <a:off x="5169600" y="3384000"/>
            <a:ext cx="27792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5" name="Content Placeholder 3">
            <a:extLst>
              <a:ext uri="{FF2B5EF4-FFF2-40B4-BE49-F238E27FC236}">
                <a16:creationId xmlns:a16="http://schemas.microsoft.com/office/drawing/2014/main" id="{F02571EC-3D15-4EA9-BEF8-0291BDE431F0}"/>
              </a:ext>
            </a:extLst>
          </p:cNvPr>
          <p:cNvSpPr>
            <a:spLocks noGrp="1"/>
          </p:cNvSpPr>
          <p:nvPr>
            <p:ph sz="half" idx="15" hasCustomPrompt="1"/>
          </p:nvPr>
        </p:nvSpPr>
        <p:spPr>
          <a:xfrm>
            <a:off x="8874000" y="539750"/>
            <a:ext cx="27792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6" name="Content Placeholder 3">
            <a:extLst>
              <a:ext uri="{FF2B5EF4-FFF2-40B4-BE49-F238E27FC236}">
                <a16:creationId xmlns:a16="http://schemas.microsoft.com/office/drawing/2014/main" id="{D3CA7748-AC14-4129-95E6-9E9BA4434B64}"/>
              </a:ext>
            </a:extLst>
          </p:cNvPr>
          <p:cNvSpPr>
            <a:spLocks noGrp="1"/>
          </p:cNvSpPr>
          <p:nvPr>
            <p:ph sz="half" idx="16" hasCustomPrompt="1"/>
          </p:nvPr>
        </p:nvSpPr>
        <p:spPr>
          <a:xfrm>
            <a:off x="8874000" y="3384000"/>
            <a:ext cx="27792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Tree>
    <p:extLst>
      <p:ext uri="{BB962C8B-B14F-4D97-AF65-F5344CB8AC3E}">
        <p14:creationId xmlns:p14="http://schemas.microsoft.com/office/powerpoint/2010/main" val="25009753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apport - Fem indholdsobjekter TG">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3703638" cy="2570400"/>
          </a:xfrm>
        </p:spPr>
        <p:txBody>
          <a:bodyPr/>
          <a:lstStyle>
            <a:lvl1pPr>
              <a:defRPr sz="2800">
                <a:solidFill>
                  <a:srgbClr val="1E4EA0"/>
                </a:solidFill>
              </a:defRPr>
            </a:lvl1pPr>
          </a:lstStyle>
          <a:p>
            <a:r>
              <a:rPr lang="da-DK" noProof="0"/>
              <a:t>Klik for at redigere titeltypografien i masteren</a:t>
            </a:r>
            <a:endParaRPr lang="da-DK" noProof="0" dirty="0"/>
          </a:p>
        </p:txBody>
      </p:sp>
      <p:sp>
        <p:nvSpPr>
          <p:cNvPr id="11" name="Subtitle 2">
            <a:extLst>
              <a:ext uri="{FF2B5EF4-FFF2-40B4-BE49-F238E27FC236}">
                <a16:creationId xmlns:a16="http://schemas.microsoft.com/office/drawing/2014/main" id="{AFD29F04-0FFE-46E0-B0F6-E91BC5D13CC0}"/>
              </a:ext>
            </a:extLst>
          </p:cNvPr>
          <p:cNvSpPr>
            <a:spLocks noGrp="1"/>
          </p:cNvSpPr>
          <p:nvPr>
            <p:ph type="subTitle" idx="13" hasCustomPrompt="1"/>
          </p:nvPr>
        </p:nvSpPr>
        <p:spPr>
          <a:xfrm>
            <a:off x="540000" y="6134400"/>
            <a:ext cx="11109325" cy="183600"/>
          </a:xfrm>
        </p:spPr>
        <p:txBody>
          <a:bodyPr anchor="b" anchorCtr="0"/>
          <a:lstStyle>
            <a:lvl1pPr marL="0" indent="0" algn="l">
              <a:lnSpc>
                <a:spcPct val="114000"/>
              </a:lnSpc>
              <a:spcBef>
                <a:spcPts val="0"/>
              </a:spcBef>
              <a:spcAft>
                <a:spcPts val="1200"/>
              </a:spcAft>
              <a:buFont typeface="Arial" panose="020B0604020202020204" pitchFamily="34" charset="0"/>
              <a:buChar char="​"/>
              <a:defRPr sz="800" i="1">
                <a:solidFill>
                  <a:schemeClr val="tx1"/>
                </a:solidFill>
                <a:latin typeface="+mn-lt"/>
              </a:defRPr>
            </a:lvl1pPr>
            <a:lvl2pPr marL="0" indent="0" algn="l">
              <a:lnSpc>
                <a:spcPct val="114000"/>
              </a:lnSpc>
              <a:spcAft>
                <a:spcPts val="1200"/>
              </a:spcAft>
              <a:buFont typeface="Arial" panose="020B0604020202020204" pitchFamily="34" charset="0"/>
              <a:buChar char="​"/>
              <a:defRPr sz="800">
                <a:solidFill>
                  <a:schemeClr val="tx1"/>
                </a:solidFill>
                <a:latin typeface="+mn-lt"/>
              </a:defRPr>
            </a:lvl2pPr>
            <a:lvl3pPr marL="0" indent="0" algn="l">
              <a:lnSpc>
                <a:spcPct val="114000"/>
              </a:lnSpc>
              <a:spcAft>
                <a:spcPts val="1200"/>
              </a:spcAft>
              <a:buFont typeface="Arial" panose="020B0604020202020204" pitchFamily="34" charset="0"/>
              <a:buChar char="​"/>
              <a:defRPr sz="800">
                <a:solidFill>
                  <a:schemeClr val="tx1"/>
                </a:solidFill>
                <a:latin typeface="+mn-lt"/>
              </a:defRPr>
            </a:lvl3pPr>
            <a:lvl4pPr marL="0" indent="0" algn="l">
              <a:lnSpc>
                <a:spcPct val="114000"/>
              </a:lnSpc>
              <a:spcAft>
                <a:spcPts val="1200"/>
              </a:spcAft>
              <a:buFont typeface="Arial" panose="020B0604020202020204" pitchFamily="34" charset="0"/>
              <a:buChar char="​"/>
              <a:defRPr sz="800">
                <a:solidFill>
                  <a:schemeClr val="tx1"/>
                </a:solidFill>
                <a:latin typeface="+mn-lt"/>
              </a:defRPr>
            </a:lvl4pPr>
            <a:lvl5pPr marL="0" indent="0" algn="l">
              <a:lnSpc>
                <a:spcPct val="114000"/>
              </a:lnSpc>
              <a:spcAft>
                <a:spcPts val="1200"/>
              </a:spcAft>
              <a:buFont typeface="Arial" panose="020B0604020202020204" pitchFamily="34" charset="0"/>
              <a:buChar char="​"/>
              <a:defRPr sz="800">
                <a:solidFill>
                  <a:schemeClr val="tx1"/>
                </a:solidFill>
                <a:latin typeface="+mn-lt"/>
              </a:defRPr>
            </a:lvl5pPr>
            <a:lvl6pPr marL="0" indent="0" algn="l">
              <a:lnSpc>
                <a:spcPct val="114000"/>
              </a:lnSpc>
              <a:spcAft>
                <a:spcPts val="1200"/>
              </a:spcAft>
              <a:buFont typeface="Arial" panose="020B0604020202020204" pitchFamily="34" charset="0"/>
              <a:buChar char="​"/>
              <a:defRPr sz="800">
                <a:solidFill>
                  <a:schemeClr val="tx1"/>
                </a:solidFill>
                <a:latin typeface="+mn-lt"/>
              </a:defRPr>
            </a:lvl6pPr>
            <a:lvl7pPr marL="0" indent="0" algn="l">
              <a:lnSpc>
                <a:spcPct val="114000"/>
              </a:lnSpc>
              <a:spcAft>
                <a:spcPts val="1200"/>
              </a:spcAft>
              <a:buFont typeface="Arial" panose="020B0604020202020204" pitchFamily="34" charset="0"/>
              <a:buChar char="​"/>
              <a:defRPr sz="800">
                <a:solidFill>
                  <a:schemeClr val="tx1"/>
                </a:solidFill>
                <a:latin typeface="+mn-lt"/>
              </a:defRPr>
            </a:lvl7pPr>
            <a:lvl8pPr marL="0" indent="0" algn="l">
              <a:lnSpc>
                <a:spcPct val="114000"/>
              </a:lnSpc>
              <a:spcAft>
                <a:spcPts val="1200"/>
              </a:spcAft>
              <a:buFont typeface="Arial" panose="020B0604020202020204" pitchFamily="34" charset="0"/>
              <a:buChar char="​"/>
              <a:defRPr sz="800">
                <a:solidFill>
                  <a:schemeClr val="tx1"/>
                </a:solidFill>
                <a:latin typeface="+mn-lt"/>
              </a:defRPr>
            </a:lvl8pPr>
            <a:lvl9pPr marL="0" indent="0" algn="l">
              <a:lnSpc>
                <a:spcPct val="114000"/>
              </a:lnSpc>
              <a:spcAft>
                <a:spcPts val="1200"/>
              </a:spcAft>
              <a:buFont typeface="Arial" panose="020B0604020202020204" pitchFamily="34" charset="0"/>
              <a:buChar char="​"/>
              <a:defRPr sz="800">
                <a:solidFill>
                  <a:schemeClr val="tx1"/>
                </a:solidFill>
                <a:latin typeface="+mn-lt"/>
              </a:defRPr>
            </a:lvl9pPr>
          </a:lstStyle>
          <a:p>
            <a:r>
              <a:rPr lang="da-DK" dirty="0"/>
              <a:t>Klik for at tilføje note</a:t>
            </a:r>
          </a:p>
        </p:txBody>
      </p:sp>
      <p:sp>
        <p:nvSpPr>
          <p:cNvPr id="3" name="Content Placeholder 2"/>
          <p:cNvSpPr>
            <a:spLocks noGrp="1"/>
          </p:cNvSpPr>
          <p:nvPr>
            <p:ph idx="1" hasCustomPrompt="1"/>
          </p:nvPr>
        </p:nvSpPr>
        <p:spPr>
          <a:xfrm>
            <a:off x="539748" y="3384000"/>
            <a:ext cx="3704400" cy="2570400"/>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169600" y="539750"/>
            <a:ext cx="27792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Content Placeholder 3">
            <a:extLst>
              <a:ext uri="{FF2B5EF4-FFF2-40B4-BE49-F238E27FC236}">
                <a16:creationId xmlns:a16="http://schemas.microsoft.com/office/drawing/2014/main" id="{11934446-C526-41E2-9E5E-67D3DF18D3CD}"/>
              </a:ext>
            </a:extLst>
          </p:cNvPr>
          <p:cNvSpPr>
            <a:spLocks noGrp="1"/>
          </p:cNvSpPr>
          <p:nvPr>
            <p:ph sz="half" idx="14" hasCustomPrompt="1"/>
          </p:nvPr>
        </p:nvSpPr>
        <p:spPr>
          <a:xfrm>
            <a:off x="5169600" y="3384000"/>
            <a:ext cx="27792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5" name="Content Placeholder 3">
            <a:extLst>
              <a:ext uri="{FF2B5EF4-FFF2-40B4-BE49-F238E27FC236}">
                <a16:creationId xmlns:a16="http://schemas.microsoft.com/office/drawing/2014/main" id="{F02571EC-3D15-4EA9-BEF8-0291BDE431F0}"/>
              </a:ext>
            </a:extLst>
          </p:cNvPr>
          <p:cNvSpPr>
            <a:spLocks noGrp="1"/>
          </p:cNvSpPr>
          <p:nvPr>
            <p:ph sz="half" idx="15" hasCustomPrompt="1"/>
          </p:nvPr>
        </p:nvSpPr>
        <p:spPr>
          <a:xfrm>
            <a:off x="8874000" y="539750"/>
            <a:ext cx="27792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6" name="Content Placeholder 3">
            <a:extLst>
              <a:ext uri="{FF2B5EF4-FFF2-40B4-BE49-F238E27FC236}">
                <a16:creationId xmlns:a16="http://schemas.microsoft.com/office/drawing/2014/main" id="{D3CA7748-AC14-4129-95E6-9E9BA4434B64}"/>
              </a:ext>
            </a:extLst>
          </p:cNvPr>
          <p:cNvSpPr>
            <a:spLocks noGrp="1"/>
          </p:cNvSpPr>
          <p:nvPr>
            <p:ph sz="half" idx="16" hasCustomPrompt="1"/>
          </p:nvPr>
        </p:nvSpPr>
        <p:spPr>
          <a:xfrm>
            <a:off x="8874000" y="3384000"/>
            <a:ext cx="27792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13" name="Logo TG">
            <a:extLst>
              <a:ext uri="{FF2B5EF4-FFF2-40B4-BE49-F238E27FC236}">
                <a16:creationId xmlns:a16="http://schemas.microsoft.com/office/drawing/2014/main" id="{620F43FA-4B0A-4415-9364-18B585B6B8A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90302" y="6429600"/>
            <a:ext cx="1763537" cy="190800"/>
          </a:xfrm>
          <a:prstGeom prst="rect">
            <a:avLst/>
          </a:prstGeom>
        </p:spPr>
      </p:pic>
      <p:sp>
        <p:nvSpPr>
          <p:cNvPr id="8" name="Pladsholder til dato 7">
            <a:extLst>
              <a:ext uri="{FF2B5EF4-FFF2-40B4-BE49-F238E27FC236}">
                <a16:creationId xmlns:a16="http://schemas.microsoft.com/office/drawing/2014/main" id="{53A8950E-DFF8-486D-99F0-495F4D8BA9CD}"/>
              </a:ext>
            </a:extLst>
          </p:cNvPr>
          <p:cNvSpPr>
            <a:spLocks noGrp="1"/>
          </p:cNvSpPr>
          <p:nvPr>
            <p:ph type="dt" sz="half" idx="10"/>
          </p:nvPr>
        </p:nvSpPr>
        <p:spPr/>
        <p:txBody>
          <a:bodyPr/>
          <a:lstStyle>
            <a:lvl1pPr>
              <a:defRPr>
                <a:solidFill>
                  <a:srgbClr val="1E4EA0"/>
                </a:solidFill>
              </a:defRPr>
            </a:lvl1pPr>
          </a:lstStyle>
          <a:p>
            <a:fld id="{E4A81658-3974-453F-9B4D-E6C6A8BD86DB}" type="datetime2">
              <a:rPr lang="da-DK" smtClean="0"/>
              <a:t>21. december 2023</a:t>
            </a:fld>
            <a:endParaRPr lang="da-DK" dirty="0"/>
          </a:p>
        </p:txBody>
      </p:sp>
      <p:sp>
        <p:nvSpPr>
          <p:cNvPr id="9" name="Pladsholder til sidefod 8">
            <a:extLst>
              <a:ext uri="{FF2B5EF4-FFF2-40B4-BE49-F238E27FC236}">
                <a16:creationId xmlns:a16="http://schemas.microsoft.com/office/drawing/2014/main" id="{226C77BC-1EA7-4174-9773-B5B20385B04F}"/>
              </a:ext>
            </a:extLst>
          </p:cNvPr>
          <p:cNvSpPr>
            <a:spLocks noGrp="1"/>
          </p:cNvSpPr>
          <p:nvPr>
            <p:ph type="ftr" sz="quarter" idx="11"/>
          </p:nvPr>
        </p:nvSpPr>
        <p:spPr/>
        <p:txBody>
          <a:bodyPr/>
          <a:lstStyle>
            <a:lvl1pPr>
              <a:defRPr>
                <a:solidFill>
                  <a:srgbClr val="1E4EA0"/>
                </a:solidFill>
              </a:defRPr>
            </a:lvl1pPr>
          </a:lstStyle>
          <a:p>
            <a:endParaRPr lang="da-DK" dirty="0"/>
          </a:p>
        </p:txBody>
      </p:sp>
      <p:sp>
        <p:nvSpPr>
          <p:cNvPr id="10" name="Pladsholder til slidenummer 9">
            <a:extLst>
              <a:ext uri="{FF2B5EF4-FFF2-40B4-BE49-F238E27FC236}">
                <a16:creationId xmlns:a16="http://schemas.microsoft.com/office/drawing/2014/main" id="{7694AD5A-B62F-44E1-8469-AC953B16A781}"/>
              </a:ext>
            </a:extLst>
          </p:cNvPr>
          <p:cNvSpPr>
            <a:spLocks noGrp="1"/>
          </p:cNvSpPr>
          <p:nvPr>
            <p:ph type="sldNum" sz="quarter" idx="12"/>
          </p:nvPr>
        </p:nvSpPr>
        <p:spPr/>
        <p:txBody>
          <a:bodyPr/>
          <a:lstStyle>
            <a:lvl1pPr>
              <a:defRPr>
                <a:solidFill>
                  <a:srgbClr val="1E4EA0"/>
                </a:solid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9626434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apport - Fem indholdsobjekter TF">
    <p:spTree>
      <p:nvGrpSpPr>
        <p:cNvPr id="1" name=""/>
        <p:cNvGrpSpPr/>
        <p:nvPr/>
      </p:nvGrpSpPr>
      <p:grpSpPr>
        <a:xfrm>
          <a:off x="0" y="0"/>
          <a:ext cx="0" cy="0"/>
          <a:chOff x="0" y="0"/>
          <a:chExt cx="0" cy="0"/>
        </a:xfrm>
      </p:grpSpPr>
      <p:sp>
        <p:nvSpPr>
          <p:cNvPr id="2" name="Title 1"/>
          <p:cNvSpPr>
            <a:spLocks noGrp="1"/>
          </p:cNvSpPr>
          <p:nvPr>
            <p:ph type="title"/>
          </p:nvPr>
        </p:nvSpPr>
        <p:spPr>
          <a:xfrm>
            <a:off x="539750" y="539750"/>
            <a:ext cx="3703638" cy="2570400"/>
          </a:xfrm>
        </p:spPr>
        <p:txBody>
          <a:bodyPr/>
          <a:lstStyle>
            <a:lvl1pPr>
              <a:defRPr sz="2800"/>
            </a:lvl1pPr>
          </a:lstStyle>
          <a:p>
            <a:r>
              <a:rPr lang="da-DK" noProof="0"/>
              <a:t>Klik for at redigere titeltypografien i masteren</a:t>
            </a:r>
            <a:endParaRPr lang="da-DK" noProof="0" dirty="0"/>
          </a:p>
        </p:txBody>
      </p:sp>
      <p:sp>
        <p:nvSpPr>
          <p:cNvPr id="3" name="Content Placeholder 2"/>
          <p:cNvSpPr>
            <a:spLocks noGrp="1"/>
          </p:cNvSpPr>
          <p:nvPr>
            <p:ph idx="1" hasCustomPrompt="1"/>
          </p:nvPr>
        </p:nvSpPr>
        <p:spPr>
          <a:xfrm>
            <a:off x="539748" y="3384000"/>
            <a:ext cx="3704400" cy="2570400"/>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169600" y="539750"/>
            <a:ext cx="27792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8" name="Pladsholder til dato 7">
            <a:extLst>
              <a:ext uri="{FF2B5EF4-FFF2-40B4-BE49-F238E27FC236}">
                <a16:creationId xmlns:a16="http://schemas.microsoft.com/office/drawing/2014/main" id="{53A8950E-DFF8-486D-99F0-495F4D8BA9CD}"/>
              </a:ext>
            </a:extLst>
          </p:cNvPr>
          <p:cNvSpPr>
            <a:spLocks noGrp="1"/>
          </p:cNvSpPr>
          <p:nvPr>
            <p:ph type="dt" sz="half" idx="10"/>
          </p:nvPr>
        </p:nvSpPr>
        <p:spPr/>
        <p:txBody>
          <a:bodyPr/>
          <a:lstStyle/>
          <a:p>
            <a:fld id="{265A829D-BBBE-44C3-AC4F-71BE93FDCD07}" type="datetime2">
              <a:rPr lang="da-DK" smtClean="0"/>
              <a:t>21. december 2023</a:t>
            </a:fld>
            <a:endParaRPr lang="da-DK" dirty="0"/>
          </a:p>
        </p:txBody>
      </p:sp>
      <p:sp>
        <p:nvSpPr>
          <p:cNvPr id="9" name="Pladsholder til sidefod 8">
            <a:extLst>
              <a:ext uri="{FF2B5EF4-FFF2-40B4-BE49-F238E27FC236}">
                <a16:creationId xmlns:a16="http://schemas.microsoft.com/office/drawing/2014/main" id="{226C77BC-1EA7-4174-9773-B5B20385B04F}"/>
              </a:ext>
            </a:extLst>
          </p:cNvPr>
          <p:cNvSpPr>
            <a:spLocks noGrp="1"/>
          </p:cNvSpPr>
          <p:nvPr>
            <p:ph type="ftr" sz="quarter" idx="11"/>
          </p:nvPr>
        </p:nvSpPr>
        <p:spPr/>
        <p:txBody>
          <a:bodyPr/>
          <a:lstStyle/>
          <a:p>
            <a:endParaRPr lang="da-DK" dirty="0"/>
          </a:p>
        </p:txBody>
      </p:sp>
      <p:sp>
        <p:nvSpPr>
          <p:cNvPr id="10" name="Pladsholder til slidenummer 9">
            <a:extLst>
              <a:ext uri="{FF2B5EF4-FFF2-40B4-BE49-F238E27FC236}">
                <a16:creationId xmlns:a16="http://schemas.microsoft.com/office/drawing/2014/main" id="{7694AD5A-B62F-44E1-8469-AC953B16A78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Subtitle 2">
            <a:extLst>
              <a:ext uri="{FF2B5EF4-FFF2-40B4-BE49-F238E27FC236}">
                <a16:creationId xmlns:a16="http://schemas.microsoft.com/office/drawing/2014/main" id="{AFD29F04-0FFE-46E0-B0F6-E91BC5D13CC0}"/>
              </a:ext>
            </a:extLst>
          </p:cNvPr>
          <p:cNvSpPr>
            <a:spLocks noGrp="1"/>
          </p:cNvSpPr>
          <p:nvPr>
            <p:ph type="subTitle" idx="13" hasCustomPrompt="1"/>
          </p:nvPr>
        </p:nvSpPr>
        <p:spPr>
          <a:xfrm>
            <a:off x="540000" y="6134400"/>
            <a:ext cx="11109325" cy="183600"/>
          </a:xfrm>
        </p:spPr>
        <p:txBody>
          <a:bodyPr anchor="b" anchorCtr="0"/>
          <a:lstStyle>
            <a:lvl1pPr marL="0" indent="0" algn="l">
              <a:lnSpc>
                <a:spcPct val="114000"/>
              </a:lnSpc>
              <a:spcBef>
                <a:spcPts val="0"/>
              </a:spcBef>
              <a:spcAft>
                <a:spcPts val="1200"/>
              </a:spcAft>
              <a:buFont typeface="Arial" panose="020B0604020202020204" pitchFamily="34" charset="0"/>
              <a:buChar char="​"/>
              <a:defRPr sz="800" i="1">
                <a:solidFill>
                  <a:schemeClr val="tx1"/>
                </a:solidFill>
                <a:latin typeface="+mn-lt"/>
              </a:defRPr>
            </a:lvl1pPr>
            <a:lvl2pPr marL="0" indent="0" algn="l">
              <a:lnSpc>
                <a:spcPct val="114000"/>
              </a:lnSpc>
              <a:spcAft>
                <a:spcPts val="1200"/>
              </a:spcAft>
              <a:buFont typeface="Arial" panose="020B0604020202020204" pitchFamily="34" charset="0"/>
              <a:buChar char="​"/>
              <a:defRPr sz="800">
                <a:solidFill>
                  <a:schemeClr val="tx1"/>
                </a:solidFill>
                <a:latin typeface="+mn-lt"/>
              </a:defRPr>
            </a:lvl2pPr>
            <a:lvl3pPr marL="0" indent="0" algn="l">
              <a:lnSpc>
                <a:spcPct val="114000"/>
              </a:lnSpc>
              <a:spcAft>
                <a:spcPts val="1200"/>
              </a:spcAft>
              <a:buFont typeface="Arial" panose="020B0604020202020204" pitchFamily="34" charset="0"/>
              <a:buChar char="​"/>
              <a:defRPr sz="800">
                <a:solidFill>
                  <a:schemeClr val="tx1"/>
                </a:solidFill>
                <a:latin typeface="+mn-lt"/>
              </a:defRPr>
            </a:lvl3pPr>
            <a:lvl4pPr marL="0" indent="0" algn="l">
              <a:lnSpc>
                <a:spcPct val="114000"/>
              </a:lnSpc>
              <a:spcAft>
                <a:spcPts val="1200"/>
              </a:spcAft>
              <a:buFont typeface="Arial" panose="020B0604020202020204" pitchFamily="34" charset="0"/>
              <a:buChar char="​"/>
              <a:defRPr sz="800">
                <a:solidFill>
                  <a:schemeClr val="tx1"/>
                </a:solidFill>
                <a:latin typeface="+mn-lt"/>
              </a:defRPr>
            </a:lvl4pPr>
            <a:lvl5pPr marL="0" indent="0" algn="l">
              <a:lnSpc>
                <a:spcPct val="114000"/>
              </a:lnSpc>
              <a:spcAft>
                <a:spcPts val="1200"/>
              </a:spcAft>
              <a:buFont typeface="Arial" panose="020B0604020202020204" pitchFamily="34" charset="0"/>
              <a:buChar char="​"/>
              <a:defRPr sz="800">
                <a:solidFill>
                  <a:schemeClr val="tx1"/>
                </a:solidFill>
                <a:latin typeface="+mn-lt"/>
              </a:defRPr>
            </a:lvl5pPr>
            <a:lvl6pPr marL="0" indent="0" algn="l">
              <a:lnSpc>
                <a:spcPct val="114000"/>
              </a:lnSpc>
              <a:spcAft>
                <a:spcPts val="1200"/>
              </a:spcAft>
              <a:buFont typeface="Arial" panose="020B0604020202020204" pitchFamily="34" charset="0"/>
              <a:buChar char="​"/>
              <a:defRPr sz="800">
                <a:solidFill>
                  <a:schemeClr val="tx1"/>
                </a:solidFill>
                <a:latin typeface="+mn-lt"/>
              </a:defRPr>
            </a:lvl6pPr>
            <a:lvl7pPr marL="0" indent="0" algn="l">
              <a:lnSpc>
                <a:spcPct val="114000"/>
              </a:lnSpc>
              <a:spcAft>
                <a:spcPts val="1200"/>
              </a:spcAft>
              <a:buFont typeface="Arial" panose="020B0604020202020204" pitchFamily="34" charset="0"/>
              <a:buChar char="​"/>
              <a:defRPr sz="800">
                <a:solidFill>
                  <a:schemeClr val="tx1"/>
                </a:solidFill>
                <a:latin typeface="+mn-lt"/>
              </a:defRPr>
            </a:lvl7pPr>
            <a:lvl8pPr marL="0" indent="0" algn="l">
              <a:lnSpc>
                <a:spcPct val="114000"/>
              </a:lnSpc>
              <a:spcAft>
                <a:spcPts val="1200"/>
              </a:spcAft>
              <a:buFont typeface="Arial" panose="020B0604020202020204" pitchFamily="34" charset="0"/>
              <a:buChar char="​"/>
              <a:defRPr sz="800">
                <a:solidFill>
                  <a:schemeClr val="tx1"/>
                </a:solidFill>
                <a:latin typeface="+mn-lt"/>
              </a:defRPr>
            </a:lvl8pPr>
            <a:lvl9pPr marL="0" indent="0" algn="l">
              <a:lnSpc>
                <a:spcPct val="114000"/>
              </a:lnSpc>
              <a:spcAft>
                <a:spcPts val="1200"/>
              </a:spcAft>
              <a:buFont typeface="Arial" panose="020B0604020202020204" pitchFamily="34" charset="0"/>
              <a:buChar char="​"/>
              <a:defRPr sz="800">
                <a:solidFill>
                  <a:schemeClr val="tx1"/>
                </a:solidFill>
                <a:latin typeface="+mn-lt"/>
              </a:defRPr>
            </a:lvl9pPr>
          </a:lstStyle>
          <a:p>
            <a:r>
              <a:rPr lang="da-DK" dirty="0"/>
              <a:t>Klik for at tilføje note</a:t>
            </a:r>
          </a:p>
        </p:txBody>
      </p:sp>
      <p:pic>
        <p:nvPicPr>
          <p:cNvPr id="12" name="Logo TF">
            <a:extLst>
              <a:ext uri="{FF2B5EF4-FFF2-40B4-BE49-F238E27FC236}">
                <a16:creationId xmlns:a16="http://schemas.microsoft.com/office/drawing/2014/main" id="{7352DD22-D08A-440F-97E2-499567C6096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sp>
        <p:nvSpPr>
          <p:cNvPr id="14" name="Content Placeholder 3">
            <a:extLst>
              <a:ext uri="{FF2B5EF4-FFF2-40B4-BE49-F238E27FC236}">
                <a16:creationId xmlns:a16="http://schemas.microsoft.com/office/drawing/2014/main" id="{11934446-C526-41E2-9E5E-67D3DF18D3CD}"/>
              </a:ext>
            </a:extLst>
          </p:cNvPr>
          <p:cNvSpPr>
            <a:spLocks noGrp="1"/>
          </p:cNvSpPr>
          <p:nvPr>
            <p:ph sz="half" idx="14" hasCustomPrompt="1"/>
          </p:nvPr>
        </p:nvSpPr>
        <p:spPr>
          <a:xfrm>
            <a:off x="5169600" y="3384000"/>
            <a:ext cx="27792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5" name="Content Placeholder 3">
            <a:extLst>
              <a:ext uri="{FF2B5EF4-FFF2-40B4-BE49-F238E27FC236}">
                <a16:creationId xmlns:a16="http://schemas.microsoft.com/office/drawing/2014/main" id="{F02571EC-3D15-4EA9-BEF8-0291BDE431F0}"/>
              </a:ext>
            </a:extLst>
          </p:cNvPr>
          <p:cNvSpPr>
            <a:spLocks noGrp="1"/>
          </p:cNvSpPr>
          <p:nvPr>
            <p:ph sz="half" idx="15" hasCustomPrompt="1"/>
          </p:nvPr>
        </p:nvSpPr>
        <p:spPr>
          <a:xfrm>
            <a:off x="8874000" y="539750"/>
            <a:ext cx="27792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6" name="Content Placeholder 3">
            <a:extLst>
              <a:ext uri="{FF2B5EF4-FFF2-40B4-BE49-F238E27FC236}">
                <a16:creationId xmlns:a16="http://schemas.microsoft.com/office/drawing/2014/main" id="{D3CA7748-AC14-4129-95E6-9E9BA4434B64}"/>
              </a:ext>
            </a:extLst>
          </p:cNvPr>
          <p:cNvSpPr>
            <a:spLocks noGrp="1"/>
          </p:cNvSpPr>
          <p:nvPr>
            <p:ph sz="half" idx="16" hasCustomPrompt="1"/>
          </p:nvPr>
        </p:nvSpPr>
        <p:spPr>
          <a:xfrm>
            <a:off x="8874000" y="3384000"/>
            <a:ext cx="2779200" cy="2570400"/>
          </a:xfrm>
        </p:spPr>
        <p:txBody>
          <a:bodyPr/>
          <a:lstStyle>
            <a:lvl1pPr>
              <a:defRPr/>
            </a:lvl1pPr>
          </a:lstStyle>
          <a:p>
            <a:pPr lvl="0"/>
            <a:r>
              <a:rPr lang="da-DK" noProof="0" dirty="0"/>
              <a:t>Klik for at tilføje tekst</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Tree>
    <p:extLst>
      <p:ext uri="{BB962C8B-B14F-4D97-AF65-F5344CB8AC3E}">
        <p14:creationId xmlns:p14="http://schemas.microsoft.com/office/powerpoint/2010/main" val="36915731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TGTF">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Titel 7">
            <a:extLst>
              <a:ext uri="{FF2B5EF4-FFF2-40B4-BE49-F238E27FC236}">
                <a16:creationId xmlns:a16="http://schemas.microsoft.com/office/drawing/2014/main" id="{021E947F-3062-476F-BAF4-88900B397F31}"/>
              </a:ext>
            </a:extLst>
          </p:cNvPr>
          <p:cNvSpPr>
            <a:spLocks noGrp="1"/>
          </p:cNvSpPr>
          <p:nvPr>
            <p:ph type="title" hasCustomPrompt="1"/>
          </p:nvPr>
        </p:nvSpPr>
        <p:spPr>
          <a:xfrm>
            <a:off x="539750" y="1767600"/>
            <a:ext cx="8332788" cy="2850120"/>
          </a:xfrm>
        </p:spPr>
        <p:txBody>
          <a:bodyPr/>
          <a:lstStyle>
            <a:lvl1pPr>
              <a:defRPr sz="6000">
                <a:solidFill>
                  <a:schemeClr val="bg1"/>
                </a:solidFill>
              </a:defRPr>
            </a:lvl1pPr>
          </a:lstStyle>
          <a:p>
            <a:r>
              <a:rPr lang="da-DK" dirty="0"/>
              <a:t>Klik for at tilføje en titel</a:t>
            </a:r>
          </a:p>
        </p:txBody>
      </p:sp>
      <p:sp>
        <p:nvSpPr>
          <p:cNvPr id="3" name="Pladsholder til tekst 2">
            <a:extLst>
              <a:ext uri="{FF2B5EF4-FFF2-40B4-BE49-F238E27FC236}">
                <a16:creationId xmlns:a16="http://schemas.microsoft.com/office/drawing/2014/main" id="{09D58249-48FB-42DE-B6D5-EE829BF95548}"/>
              </a:ext>
            </a:extLst>
          </p:cNvPr>
          <p:cNvSpPr>
            <a:spLocks noGrp="1"/>
          </p:cNvSpPr>
          <p:nvPr>
            <p:ph type="body" sz="quarter" idx="13" hasCustomPrompt="1"/>
          </p:nvPr>
        </p:nvSpPr>
        <p:spPr>
          <a:xfrm>
            <a:off x="539750" y="5662800"/>
            <a:ext cx="8332788" cy="180000"/>
          </a:xfrm>
        </p:spPr>
        <p:txBody>
          <a:bodyPr/>
          <a:lstStyle>
            <a:lvl1pPr marL="0" indent="0">
              <a:lnSpc>
                <a:spcPct val="120000"/>
              </a:lnSpc>
              <a:spcAft>
                <a:spcPts val="600"/>
              </a:spcAft>
              <a:buNone/>
              <a:defRPr sz="1000">
                <a:solidFill>
                  <a:schemeClr val="bg1"/>
                </a:solidFill>
                <a:latin typeface="+mj-lt"/>
              </a:defRPr>
            </a:lvl1pPr>
            <a:lvl2pPr marL="270000" indent="0">
              <a:buNone/>
              <a:defRPr sz="1000">
                <a:solidFill>
                  <a:schemeClr val="bg1"/>
                </a:solidFill>
                <a:latin typeface="+mj-lt"/>
              </a:defRPr>
            </a:lvl2pPr>
            <a:lvl3pPr marL="540000" indent="0">
              <a:buNone/>
              <a:defRPr sz="1000">
                <a:solidFill>
                  <a:schemeClr val="bg1"/>
                </a:solidFill>
                <a:latin typeface="+mj-lt"/>
              </a:defRPr>
            </a:lvl3pPr>
            <a:lvl4pPr>
              <a:buNone/>
              <a:defRPr sz="1000">
                <a:solidFill>
                  <a:schemeClr val="bg1"/>
                </a:solidFill>
                <a:latin typeface="+mj-lt"/>
              </a:defRPr>
            </a:lvl4pPr>
            <a:lvl5pPr>
              <a:buNone/>
              <a:defRPr sz="1000">
                <a:solidFill>
                  <a:schemeClr val="bg1"/>
                </a:solidFill>
                <a:latin typeface="+mj-lt"/>
              </a:defRPr>
            </a:lvl5pPr>
          </a:lstStyle>
          <a:p>
            <a:pPr lvl="0"/>
            <a:r>
              <a:rPr lang="da-DK" dirty="0"/>
              <a:t>Klik for at tilføje navn</a:t>
            </a:r>
          </a:p>
        </p:txBody>
      </p:sp>
      <p:sp>
        <p:nvSpPr>
          <p:cNvPr id="13" name="Pladsholder til tekst 2">
            <a:extLst>
              <a:ext uri="{FF2B5EF4-FFF2-40B4-BE49-F238E27FC236}">
                <a16:creationId xmlns:a16="http://schemas.microsoft.com/office/drawing/2014/main" id="{4E6955F3-2DDC-45C2-8C74-B51A98159604}"/>
              </a:ext>
            </a:extLst>
          </p:cNvPr>
          <p:cNvSpPr>
            <a:spLocks noGrp="1"/>
          </p:cNvSpPr>
          <p:nvPr>
            <p:ph type="body" sz="quarter" idx="14" hasCustomPrompt="1"/>
          </p:nvPr>
        </p:nvSpPr>
        <p:spPr>
          <a:xfrm>
            <a:off x="539750" y="5868300"/>
            <a:ext cx="8332788" cy="180000"/>
          </a:xfrm>
        </p:spPr>
        <p:txBody>
          <a:bodyPr/>
          <a:lstStyle>
            <a:lvl1pPr marL="0" indent="0">
              <a:lnSpc>
                <a:spcPct val="120000"/>
              </a:lnSpc>
              <a:spcAft>
                <a:spcPts val="600"/>
              </a:spcAft>
              <a:buNone/>
              <a:defRPr sz="1000">
                <a:solidFill>
                  <a:schemeClr val="bg1"/>
                </a:solidFill>
                <a:latin typeface="+mj-lt"/>
              </a:defRPr>
            </a:lvl1pPr>
            <a:lvl2pPr marL="270000" indent="0">
              <a:buNone/>
              <a:defRPr sz="1000">
                <a:solidFill>
                  <a:schemeClr val="bg1"/>
                </a:solidFill>
                <a:latin typeface="+mj-lt"/>
              </a:defRPr>
            </a:lvl2pPr>
            <a:lvl3pPr marL="540000" indent="0">
              <a:buNone/>
              <a:defRPr sz="1000">
                <a:solidFill>
                  <a:schemeClr val="bg1"/>
                </a:solidFill>
                <a:latin typeface="+mj-lt"/>
              </a:defRPr>
            </a:lvl3pPr>
            <a:lvl4pPr>
              <a:buNone/>
              <a:defRPr sz="1000">
                <a:solidFill>
                  <a:schemeClr val="bg1"/>
                </a:solidFill>
                <a:latin typeface="+mj-lt"/>
              </a:defRPr>
            </a:lvl4pPr>
            <a:lvl5pPr>
              <a:buNone/>
              <a:defRPr sz="1000">
                <a:solidFill>
                  <a:schemeClr val="bg1"/>
                </a:solidFill>
                <a:latin typeface="+mj-lt"/>
              </a:defRPr>
            </a:lvl5pPr>
          </a:lstStyle>
          <a:p>
            <a:pPr lvl="0"/>
            <a:r>
              <a:rPr lang="da-DK" dirty="0"/>
              <a:t>Klik for at tilføje kilde</a:t>
            </a:r>
          </a:p>
        </p:txBody>
      </p:sp>
      <p:pic>
        <p:nvPicPr>
          <p:cNvPr id="14" name="Logo TF">
            <a:extLst>
              <a:ext uri="{FF2B5EF4-FFF2-40B4-BE49-F238E27FC236}">
                <a16:creationId xmlns:a16="http://schemas.microsoft.com/office/drawing/2014/main" id="{F86AAB45-3829-4D5E-A5DA-ADF01C76763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482661" y="6429600"/>
            <a:ext cx="1171177" cy="190800"/>
          </a:xfrm>
          <a:prstGeom prst="rect">
            <a:avLst/>
          </a:prstGeom>
        </p:spPr>
      </p:pic>
      <p:pic>
        <p:nvPicPr>
          <p:cNvPr id="15" name="Logo TG">
            <a:extLst>
              <a:ext uri="{FF2B5EF4-FFF2-40B4-BE49-F238E27FC236}">
                <a16:creationId xmlns:a16="http://schemas.microsoft.com/office/drawing/2014/main" id="{F6D13558-9CCB-49D4-8C23-B73C8F1B98A7}"/>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474251" y="6429600"/>
            <a:ext cx="1763537" cy="190799"/>
          </a:xfrm>
          <a:prstGeom prst="rect">
            <a:avLst/>
          </a:prstGeom>
        </p:spPr>
      </p:pic>
      <p:sp>
        <p:nvSpPr>
          <p:cNvPr id="9" name="Pladsholder til dato 8">
            <a:extLst>
              <a:ext uri="{FF2B5EF4-FFF2-40B4-BE49-F238E27FC236}">
                <a16:creationId xmlns:a16="http://schemas.microsoft.com/office/drawing/2014/main" id="{90333DE1-61F6-495E-9035-D03E852F650A}"/>
              </a:ext>
            </a:extLst>
          </p:cNvPr>
          <p:cNvSpPr>
            <a:spLocks noGrp="1"/>
          </p:cNvSpPr>
          <p:nvPr>
            <p:ph type="dt" sz="half" idx="10"/>
          </p:nvPr>
        </p:nvSpPr>
        <p:spPr/>
        <p:txBody>
          <a:bodyPr/>
          <a:lstStyle>
            <a:lvl1pPr>
              <a:defRPr>
                <a:solidFill>
                  <a:schemeClr val="bg1"/>
                </a:solidFill>
              </a:defRPr>
            </a:lvl1pPr>
          </a:lstStyle>
          <a:p>
            <a:fld id="{F5CF1D2C-6443-44A9-A906-01D1643C19FC}" type="datetime2">
              <a:rPr lang="da-DK" smtClean="0"/>
              <a:t>21. december 2023</a:t>
            </a:fld>
            <a:endParaRPr lang="da-DK" dirty="0"/>
          </a:p>
        </p:txBody>
      </p:sp>
      <p:sp>
        <p:nvSpPr>
          <p:cNvPr id="10" name="Pladsholder til sidefod 9">
            <a:extLst>
              <a:ext uri="{FF2B5EF4-FFF2-40B4-BE49-F238E27FC236}">
                <a16:creationId xmlns:a16="http://schemas.microsoft.com/office/drawing/2014/main" id="{A99B5542-5697-4F96-A13F-6DA7C42246F8}"/>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11" name="Pladsholder til slidenummer 10">
            <a:extLst>
              <a:ext uri="{FF2B5EF4-FFF2-40B4-BE49-F238E27FC236}">
                <a16:creationId xmlns:a16="http://schemas.microsoft.com/office/drawing/2014/main" id="{B6077D36-4ED4-4740-8D0E-060BA7AC3454}"/>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dirty="0"/>
          </a:p>
        </p:txBody>
      </p:sp>
      <p:pic>
        <p:nvPicPr>
          <p:cNvPr id="5" name="Grafik 4">
            <a:extLst>
              <a:ext uri="{FF2B5EF4-FFF2-40B4-BE49-F238E27FC236}">
                <a16:creationId xmlns:a16="http://schemas.microsoft.com/office/drawing/2014/main" id="{B6C085BD-28CD-48C6-B499-A064289D5803}"/>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7842" y="547842"/>
            <a:ext cx="1282996" cy="1073051"/>
          </a:xfrm>
          <a:prstGeom prst="rect">
            <a:avLst/>
          </a:prstGeom>
        </p:spPr>
      </p:pic>
    </p:spTree>
    <p:extLst>
      <p:ext uri="{BB962C8B-B14F-4D97-AF65-F5344CB8AC3E}">
        <p14:creationId xmlns:p14="http://schemas.microsoft.com/office/powerpoint/2010/main" val="8171072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T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rgbClr val="1E4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Titel 7">
            <a:extLst>
              <a:ext uri="{FF2B5EF4-FFF2-40B4-BE49-F238E27FC236}">
                <a16:creationId xmlns:a16="http://schemas.microsoft.com/office/drawing/2014/main" id="{021E947F-3062-476F-BAF4-88900B397F31}"/>
              </a:ext>
            </a:extLst>
          </p:cNvPr>
          <p:cNvSpPr>
            <a:spLocks noGrp="1"/>
          </p:cNvSpPr>
          <p:nvPr>
            <p:ph type="title" hasCustomPrompt="1"/>
          </p:nvPr>
        </p:nvSpPr>
        <p:spPr>
          <a:xfrm>
            <a:off x="539750" y="1767600"/>
            <a:ext cx="8332788" cy="2850120"/>
          </a:xfrm>
        </p:spPr>
        <p:txBody>
          <a:bodyPr/>
          <a:lstStyle>
            <a:lvl1pPr>
              <a:defRPr sz="6000">
                <a:solidFill>
                  <a:schemeClr val="bg1"/>
                </a:solidFill>
              </a:defRPr>
            </a:lvl1pPr>
          </a:lstStyle>
          <a:p>
            <a:r>
              <a:rPr lang="da-DK" dirty="0"/>
              <a:t>Klik for at tilføje en titel</a:t>
            </a:r>
          </a:p>
        </p:txBody>
      </p:sp>
      <p:sp>
        <p:nvSpPr>
          <p:cNvPr id="3" name="Pladsholder til tekst 2">
            <a:extLst>
              <a:ext uri="{FF2B5EF4-FFF2-40B4-BE49-F238E27FC236}">
                <a16:creationId xmlns:a16="http://schemas.microsoft.com/office/drawing/2014/main" id="{09D58249-48FB-42DE-B6D5-EE829BF95548}"/>
              </a:ext>
            </a:extLst>
          </p:cNvPr>
          <p:cNvSpPr>
            <a:spLocks noGrp="1"/>
          </p:cNvSpPr>
          <p:nvPr>
            <p:ph type="body" sz="quarter" idx="13" hasCustomPrompt="1"/>
          </p:nvPr>
        </p:nvSpPr>
        <p:spPr>
          <a:xfrm>
            <a:off x="539750" y="5662800"/>
            <a:ext cx="8332788" cy="180000"/>
          </a:xfrm>
        </p:spPr>
        <p:txBody>
          <a:bodyPr/>
          <a:lstStyle>
            <a:lvl1pPr marL="0" indent="0">
              <a:lnSpc>
                <a:spcPct val="120000"/>
              </a:lnSpc>
              <a:spcAft>
                <a:spcPts val="600"/>
              </a:spcAft>
              <a:buNone/>
              <a:defRPr sz="1000">
                <a:solidFill>
                  <a:schemeClr val="bg1"/>
                </a:solidFill>
                <a:latin typeface="+mj-lt"/>
              </a:defRPr>
            </a:lvl1pPr>
            <a:lvl2pPr marL="270000" indent="0">
              <a:buNone/>
              <a:defRPr sz="1000">
                <a:solidFill>
                  <a:schemeClr val="bg1"/>
                </a:solidFill>
                <a:latin typeface="+mj-lt"/>
              </a:defRPr>
            </a:lvl2pPr>
            <a:lvl3pPr marL="540000" indent="0">
              <a:buNone/>
              <a:defRPr sz="1000">
                <a:solidFill>
                  <a:schemeClr val="bg1"/>
                </a:solidFill>
                <a:latin typeface="+mj-lt"/>
              </a:defRPr>
            </a:lvl3pPr>
            <a:lvl4pPr>
              <a:buNone/>
              <a:defRPr sz="1000">
                <a:solidFill>
                  <a:schemeClr val="bg1"/>
                </a:solidFill>
                <a:latin typeface="+mj-lt"/>
              </a:defRPr>
            </a:lvl4pPr>
            <a:lvl5pPr>
              <a:buNone/>
              <a:defRPr sz="1000">
                <a:solidFill>
                  <a:schemeClr val="bg1"/>
                </a:solidFill>
                <a:latin typeface="+mj-lt"/>
              </a:defRPr>
            </a:lvl5pPr>
          </a:lstStyle>
          <a:p>
            <a:pPr lvl="0"/>
            <a:r>
              <a:rPr lang="da-DK" dirty="0"/>
              <a:t>Klik for at tilføje navn</a:t>
            </a:r>
          </a:p>
        </p:txBody>
      </p:sp>
      <p:sp>
        <p:nvSpPr>
          <p:cNvPr id="13" name="Pladsholder til tekst 2">
            <a:extLst>
              <a:ext uri="{FF2B5EF4-FFF2-40B4-BE49-F238E27FC236}">
                <a16:creationId xmlns:a16="http://schemas.microsoft.com/office/drawing/2014/main" id="{4E6955F3-2DDC-45C2-8C74-B51A98159604}"/>
              </a:ext>
            </a:extLst>
          </p:cNvPr>
          <p:cNvSpPr>
            <a:spLocks noGrp="1"/>
          </p:cNvSpPr>
          <p:nvPr>
            <p:ph type="body" sz="quarter" idx="14" hasCustomPrompt="1"/>
          </p:nvPr>
        </p:nvSpPr>
        <p:spPr>
          <a:xfrm>
            <a:off x="539750" y="5868300"/>
            <a:ext cx="8332788" cy="180000"/>
          </a:xfrm>
        </p:spPr>
        <p:txBody>
          <a:bodyPr/>
          <a:lstStyle>
            <a:lvl1pPr marL="0" indent="0">
              <a:lnSpc>
                <a:spcPct val="120000"/>
              </a:lnSpc>
              <a:spcAft>
                <a:spcPts val="600"/>
              </a:spcAft>
              <a:buNone/>
              <a:defRPr sz="1000">
                <a:solidFill>
                  <a:schemeClr val="bg1"/>
                </a:solidFill>
                <a:latin typeface="+mj-lt"/>
              </a:defRPr>
            </a:lvl1pPr>
            <a:lvl2pPr marL="270000" indent="0">
              <a:buNone/>
              <a:defRPr sz="1000">
                <a:solidFill>
                  <a:schemeClr val="bg1"/>
                </a:solidFill>
                <a:latin typeface="+mj-lt"/>
              </a:defRPr>
            </a:lvl2pPr>
            <a:lvl3pPr marL="540000" indent="0">
              <a:buNone/>
              <a:defRPr sz="1000">
                <a:solidFill>
                  <a:schemeClr val="bg1"/>
                </a:solidFill>
                <a:latin typeface="+mj-lt"/>
              </a:defRPr>
            </a:lvl3pPr>
            <a:lvl4pPr>
              <a:buNone/>
              <a:defRPr sz="1000">
                <a:solidFill>
                  <a:schemeClr val="bg1"/>
                </a:solidFill>
                <a:latin typeface="+mj-lt"/>
              </a:defRPr>
            </a:lvl4pPr>
            <a:lvl5pPr>
              <a:buNone/>
              <a:defRPr sz="1000">
                <a:solidFill>
                  <a:schemeClr val="bg1"/>
                </a:solidFill>
                <a:latin typeface="+mj-lt"/>
              </a:defRPr>
            </a:lvl5pPr>
          </a:lstStyle>
          <a:p>
            <a:pPr lvl="0"/>
            <a:r>
              <a:rPr lang="da-DK" dirty="0"/>
              <a:t>Klik for at tilføje kilde</a:t>
            </a:r>
          </a:p>
        </p:txBody>
      </p:sp>
      <p:pic>
        <p:nvPicPr>
          <p:cNvPr id="15" name="Logo TG">
            <a:extLst>
              <a:ext uri="{FF2B5EF4-FFF2-40B4-BE49-F238E27FC236}">
                <a16:creationId xmlns:a16="http://schemas.microsoft.com/office/drawing/2014/main" id="{F6D13558-9CCB-49D4-8C23-B73C8F1B98A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890301" y="6429600"/>
            <a:ext cx="1763537" cy="190799"/>
          </a:xfrm>
          <a:prstGeom prst="rect">
            <a:avLst/>
          </a:prstGeom>
        </p:spPr>
      </p:pic>
      <p:sp>
        <p:nvSpPr>
          <p:cNvPr id="9" name="Pladsholder til dato 8">
            <a:extLst>
              <a:ext uri="{FF2B5EF4-FFF2-40B4-BE49-F238E27FC236}">
                <a16:creationId xmlns:a16="http://schemas.microsoft.com/office/drawing/2014/main" id="{90333DE1-61F6-495E-9035-D03E852F650A}"/>
              </a:ext>
            </a:extLst>
          </p:cNvPr>
          <p:cNvSpPr>
            <a:spLocks noGrp="1"/>
          </p:cNvSpPr>
          <p:nvPr>
            <p:ph type="dt" sz="half" idx="10"/>
          </p:nvPr>
        </p:nvSpPr>
        <p:spPr/>
        <p:txBody>
          <a:bodyPr/>
          <a:lstStyle>
            <a:lvl1pPr>
              <a:defRPr>
                <a:solidFill>
                  <a:schemeClr val="bg1"/>
                </a:solidFill>
              </a:defRPr>
            </a:lvl1pPr>
          </a:lstStyle>
          <a:p>
            <a:fld id="{9DE4EA28-6BBD-4B54-BFF5-BC0CF5BBAAB3}" type="datetime2">
              <a:rPr lang="da-DK" smtClean="0"/>
              <a:t>21. december 2023</a:t>
            </a:fld>
            <a:endParaRPr lang="da-DK" dirty="0"/>
          </a:p>
        </p:txBody>
      </p:sp>
      <p:sp>
        <p:nvSpPr>
          <p:cNvPr id="10" name="Pladsholder til sidefod 9">
            <a:extLst>
              <a:ext uri="{FF2B5EF4-FFF2-40B4-BE49-F238E27FC236}">
                <a16:creationId xmlns:a16="http://schemas.microsoft.com/office/drawing/2014/main" id="{A99B5542-5697-4F96-A13F-6DA7C42246F8}"/>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11" name="Pladsholder til slidenummer 10">
            <a:extLst>
              <a:ext uri="{FF2B5EF4-FFF2-40B4-BE49-F238E27FC236}">
                <a16:creationId xmlns:a16="http://schemas.microsoft.com/office/drawing/2014/main" id="{B6077D36-4ED4-4740-8D0E-060BA7AC3454}"/>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dirty="0"/>
          </a:p>
        </p:txBody>
      </p:sp>
      <p:pic>
        <p:nvPicPr>
          <p:cNvPr id="12" name="Grafik 11">
            <a:extLst>
              <a:ext uri="{FF2B5EF4-FFF2-40B4-BE49-F238E27FC236}">
                <a16:creationId xmlns:a16="http://schemas.microsoft.com/office/drawing/2014/main" id="{DFC4806D-41F6-4E43-BCC3-6726617DC48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47842" y="547842"/>
            <a:ext cx="1282996" cy="1073051"/>
          </a:xfrm>
          <a:prstGeom prst="rect">
            <a:avLst/>
          </a:prstGeom>
        </p:spPr>
      </p:pic>
    </p:spTree>
    <p:extLst>
      <p:ext uri="{BB962C8B-B14F-4D97-AF65-F5344CB8AC3E}">
        <p14:creationId xmlns:p14="http://schemas.microsoft.com/office/powerpoint/2010/main" val="23129391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TF">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Titel 7">
            <a:extLst>
              <a:ext uri="{FF2B5EF4-FFF2-40B4-BE49-F238E27FC236}">
                <a16:creationId xmlns:a16="http://schemas.microsoft.com/office/drawing/2014/main" id="{021E947F-3062-476F-BAF4-88900B397F31}"/>
              </a:ext>
            </a:extLst>
          </p:cNvPr>
          <p:cNvSpPr>
            <a:spLocks noGrp="1"/>
          </p:cNvSpPr>
          <p:nvPr>
            <p:ph type="title" hasCustomPrompt="1"/>
          </p:nvPr>
        </p:nvSpPr>
        <p:spPr>
          <a:xfrm>
            <a:off x="539750" y="1767600"/>
            <a:ext cx="8332788" cy="2850120"/>
          </a:xfrm>
        </p:spPr>
        <p:txBody>
          <a:bodyPr/>
          <a:lstStyle>
            <a:lvl1pPr>
              <a:defRPr sz="6000">
                <a:solidFill>
                  <a:schemeClr val="bg1"/>
                </a:solidFill>
              </a:defRPr>
            </a:lvl1pPr>
          </a:lstStyle>
          <a:p>
            <a:r>
              <a:rPr lang="da-DK" dirty="0"/>
              <a:t>Klik for at tilføje en titel</a:t>
            </a:r>
          </a:p>
        </p:txBody>
      </p:sp>
      <p:sp>
        <p:nvSpPr>
          <p:cNvPr id="3" name="Pladsholder til tekst 2">
            <a:extLst>
              <a:ext uri="{FF2B5EF4-FFF2-40B4-BE49-F238E27FC236}">
                <a16:creationId xmlns:a16="http://schemas.microsoft.com/office/drawing/2014/main" id="{09D58249-48FB-42DE-B6D5-EE829BF95548}"/>
              </a:ext>
            </a:extLst>
          </p:cNvPr>
          <p:cNvSpPr>
            <a:spLocks noGrp="1"/>
          </p:cNvSpPr>
          <p:nvPr>
            <p:ph type="body" sz="quarter" idx="13" hasCustomPrompt="1"/>
          </p:nvPr>
        </p:nvSpPr>
        <p:spPr>
          <a:xfrm>
            <a:off x="539750" y="5662800"/>
            <a:ext cx="8332788" cy="180000"/>
          </a:xfrm>
        </p:spPr>
        <p:txBody>
          <a:bodyPr/>
          <a:lstStyle>
            <a:lvl1pPr marL="0" indent="0">
              <a:lnSpc>
                <a:spcPct val="120000"/>
              </a:lnSpc>
              <a:spcAft>
                <a:spcPts val="600"/>
              </a:spcAft>
              <a:buNone/>
              <a:defRPr sz="1000">
                <a:solidFill>
                  <a:schemeClr val="bg1"/>
                </a:solidFill>
                <a:latin typeface="+mj-lt"/>
              </a:defRPr>
            </a:lvl1pPr>
            <a:lvl2pPr marL="270000" indent="0">
              <a:buNone/>
              <a:defRPr sz="1000">
                <a:solidFill>
                  <a:schemeClr val="bg1"/>
                </a:solidFill>
                <a:latin typeface="+mj-lt"/>
              </a:defRPr>
            </a:lvl2pPr>
            <a:lvl3pPr marL="540000" indent="0">
              <a:buNone/>
              <a:defRPr sz="1000">
                <a:solidFill>
                  <a:schemeClr val="bg1"/>
                </a:solidFill>
                <a:latin typeface="+mj-lt"/>
              </a:defRPr>
            </a:lvl3pPr>
            <a:lvl4pPr>
              <a:buNone/>
              <a:defRPr sz="1000">
                <a:solidFill>
                  <a:schemeClr val="bg1"/>
                </a:solidFill>
                <a:latin typeface="+mj-lt"/>
              </a:defRPr>
            </a:lvl4pPr>
            <a:lvl5pPr>
              <a:buNone/>
              <a:defRPr sz="1000">
                <a:solidFill>
                  <a:schemeClr val="bg1"/>
                </a:solidFill>
                <a:latin typeface="+mj-lt"/>
              </a:defRPr>
            </a:lvl5pPr>
          </a:lstStyle>
          <a:p>
            <a:pPr lvl="0"/>
            <a:r>
              <a:rPr lang="da-DK" dirty="0"/>
              <a:t>Klik for at tilføje navn</a:t>
            </a:r>
          </a:p>
        </p:txBody>
      </p:sp>
      <p:sp>
        <p:nvSpPr>
          <p:cNvPr id="13" name="Pladsholder til tekst 2">
            <a:extLst>
              <a:ext uri="{FF2B5EF4-FFF2-40B4-BE49-F238E27FC236}">
                <a16:creationId xmlns:a16="http://schemas.microsoft.com/office/drawing/2014/main" id="{4E6955F3-2DDC-45C2-8C74-B51A98159604}"/>
              </a:ext>
            </a:extLst>
          </p:cNvPr>
          <p:cNvSpPr>
            <a:spLocks noGrp="1"/>
          </p:cNvSpPr>
          <p:nvPr>
            <p:ph type="body" sz="quarter" idx="14" hasCustomPrompt="1"/>
          </p:nvPr>
        </p:nvSpPr>
        <p:spPr>
          <a:xfrm>
            <a:off x="539750" y="5868300"/>
            <a:ext cx="8332788" cy="180000"/>
          </a:xfrm>
        </p:spPr>
        <p:txBody>
          <a:bodyPr/>
          <a:lstStyle>
            <a:lvl1pPr marL="0" indent="0">
              <a:lnSpc>
                <a:spcPct val="120000"/>
              </a:lnSpc>
              <a:spcAft>
                <a:spcPts val="600"/>
              </a:spcAft>
              <a:buNone/>
              <a:defRPr sz="1000">
                <a:solidFill>
                  <a:schemeClr val="bg1"/>
                </a:solidFill>
                <a:latin typeface="+mj-lt"/>
              </a:defRPr>
            </a:lvl1pPr>
            <a:lvl2pPr marL="270000" indent="0">
              <a:buNone/>
              <a:defRPr sz="1000">
                <a:solidFill>
                  <a:schemeClr val="bg1"/>
                </a:solidFill>
                <a:latin typeface="+mj-lt"/>
              </a:defRPr>
            </a:lvl2pPr>
            <a:lvl3pPr marL="540000" indent="0">
              <a:buNone/>
              <a:defRPr sz="1000">
                <a:solidFill>
                  <a:schemeClr val="bg1"/>
                </a:solidFill>
                <a:latin typeface="+mj-lt"/>
              </a:defRPr>
            </a:lvl3pPr>
            <a:lvl4pPr>
              <a:buNone/>
              <a:defRPr sz="1000">
                <a:solidFill>
                  <a:schemeClr val="bg1"/>
                </a:solidFill>
                <a:latin typeface="+mj-lt"/>
              </a:defRPr>
            </a:lvl4pPr>
            <a:lvl5pPr>
              <a:buNone/>
              <a:defRPr sz="1000">
                <a:solidFill>
                  <a:schemeClr val="bg1"/>
                </a:solidFill>
                <a:latin typeface="+mj-lt"/>
              </a:defRPr>
            </a:lvl5pPr>
          </a:lstStyle>
          <a:p>
            <a:pPr lvl="0"/>
            <a:r>
              <a:rPr lang="da-DK" dirty="0"/>
              <a:t>Klik for at tilføje kilde</a:t>
            </a:r>
          </a:p>
        </p:txBody>
      </p:sp>
      <p:pic>
        <p:nvPicPr>
          <p:cNvPr id="14" name="Logo TF">
            <a:extLst>
              <a:ext uri="{FF2B5EF4-FFF2-40B4-BE49-F238E27FC236}">
                <a16:creationId xmlns:a16="http://schemas.microsoft.com/office/drawing/2014/main" id="{F86AAB45-3829-4D5E-A5DA-ADF01C76763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482661" y="6429600"/>
            <a:ext cx="1171177" cy="190800"/>
          </a:xfrm>
          <a:prstGeom prst="rect">
            <a:avLst/>
          </a:prstGeom>
        </p:spPr>
      </p:pic>
      <p:sp>
        <p:nvSpPr>
          <p:cNvPr id="9" name="Pladsholder til dato 8">
            <a:extLst>
              <a:ext uri="{FF2B5EF4-FFF2-40B4-BE49-F238E27FC236}">
                <a16:creationId xmlns:a16="http://schemas.microsoft.com/office/drawing/2014/main" id="{90333DE1-61F6-495E-9035-D03E852F650A}"/>
              </a:ext>
            </a:extLst>
          </p:cNvPr>
          <p:cNvSpPr>
            <a:spLocks noGrp="1"/>
          </p:cNvSpPr>
          <p:nvPr>
            <p:ph type="dt" sz="half" idx="10"/>
          </p:nvPr>
        </p:nvSpPr>
        <p:spPr/>
        <p:txBody>
          <a:bodyPr/>
          <a:lstStyle>
            <a:lvl1pPr>
              <a:defRPr>
                <a:solidFill>
                  <a:schemeClr val="bg1"/>
                </a:solidFill>
              </a:defRPr>
            </a:lvl1pPr>
          </a:lstStyle>
          <a:p>
            <a:fld id="{68934E7E-40D1-486E-B1C3-97992FF72EE9}" type="datetime2">
              <a:rPr lang="da-DK" smtClean="0"/>
              <a:t>21. december 2023</a:t>
            </a:fld>
            <a:endParaRPr lang="da-DK" dirty="0"/>
          </a:p>
        </p:txBody>
      </p:sp>
      <p:sp>
        <p:nvSpPr>
          <p:cNvPr id="10" name="Pladsholder til sidefod 9">
            <a:extLst>
              <a:ext uri="{FF2B5EF4-FFF2-40B4-BE49-F238E27FC236}">
                <a16:creationId xmlns:a16="http://schemas.microsoft.com/office/drawing/2014/main" id="{A99B5542-5697-4F96-A13F-6DA7C42246F8}"/>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11" name="Pladsholder til slidenummer 10">
            <a:extLst>
              <a:ext uri="{FF2B5EF4-FFF2-40B4-BE49-F238E27FC236}">
                <a16:creationId xmlns:a16="http://schemas.microsoft.com/office/drawing/2014/main" id="{B6077D36-4ED4-4740-8D0E-060BA7AC3454}"/>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dirty="0"/>
          </a:p>
        </p:txBody>
      </p:sp>
      <p:pic>
        <p:nvPicPr>
          <p:cNvPr id="12" name="Grafik 11">
            <a:extLst>
              <a:ext uri="{FF2B5EF4-FFF2-40B4-BE49-F238E27FC236}">
                <a16:creationId xmlns:a16="http://schemas.microsoft.com/office/drawing/2014/main" id="{33035970-C404-4911-B34E-7179FA1C8F3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47842" y="547842"/>
            <a:ext cx="1282996" cy="1073051"/>
          </a:xfrm>
          <a:prstGeom prst="rect">
            <a:avLst/>
          </a:prstGeom>
        </p:spPr>
      </p:pic>
    </p:spTree>
    <p:extLst>
      <p:ext uri="{BB962C8B-B14F-4D97-AF65-F5344CB8AC3E}">
        <p14:creationId xmlns:p14="http://schemas.microsoft.com/office/powerpoint/2010/main" val="13860359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Kun titel TGT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da-DK" dirty="0"/>
          </a:p>
        </p:txBody>
      </p:sp>
      <p:sp>
        <p:nvSpPr>
          <p:cNvPr id="6" name="Pladsholder til dato 5">
            <a:extLst>
              <a:ext uri="{FF2B5EF4-FFF2-40B4-BE49-F238E27FC236}">
                <a16:creationId xmlns:a16="http://schemas.microsoft.com/office/drawing/2014/main" id="{B6A1D588-7CA1-4EE0-BE30-7A023BC3D13C}"/>
              </a:ext>
            </a:extLst>
          </p:cNvPr>
          <p:cNvSpPr>
            <a:spLocks noGrp="1"/>
          </p:cNvSpPr>
          <p:nvPr>
            <p:ph type="dt" sz="half" idx="10"/>
          </p:nvPr>
        </p:nvSpPr>
        <p:spPr/>
        <p:txBody>
          <a:bodyPr/>
          <a:lstStyle/>
          <a:p>
            <a:fld id="{C3C2CC0D-45CF-484B-8A91-BDD08015137D}" type="datetime2">
              <a:rPr lang="da-DK" smtClean="0"/>
              <a:t>21. december 2023</a:t>
            </a:fld>
            <a:endParaRPr lang="da-DK" dirty="0"/>
          </a:p>
        </p:txBody>
      </p:sp>
      <p:sp>
        <p:nvSpPr>
          <p:cNvPr id="7" name="Pladsholder til sidefod 6">
            <a:extLst>
              <a:ext uri="{FF2B5EF4-FFF2-40B4-BE49-F238E27FC236}">
                <a16:creationId xmlns:a16="http://schemas.microsoft.com/office/drawing/2014/main" id="{ED91CD3A-8DE6-45C3-8FEA-3BD90FA6E341}"/>
              </a:ext>
            </a:extLst>
          </p:cNvPr>
          <p:cNvSpPr>
            <a:spLocks noGrp="1"/>
          </p:cNvSpPr>
          <p:nvPr>
            <p:ph type="ftr" sz="quarter" idx="11"/>
          </p:nvPr>
        </p:nvSpPr>
        <p:spPr/>
        <p:txBody>
          <a:bodyPr/>
          <a:lstStyle/>
          <a:p>
            <a:endParaRPr lang="da-DK" dirty="0"/>
          </a:p>
        </p:txBody>
      </p:sp>
      <p:sp>
        <p:nvSpPr>
          <p:cNvPr id="8" name="Pladsholder til slidenummer 7">
            <a:extLst>
              <a:ext uri="{FF2B5EF4-FFF2-40B4-BE49-F238E27FC236}">
                <a16:creationId xmlns:a16="http://schemas.microsoft.com/office/drawing/2014/main" id="{B8EA7980-2BF8-414C-A6DB-F1C41BE099E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pic>
        <p:nvPicPr>
          <p:cNvPr id="9" name="Logo TF">
            <a:extLst>
              <a:ext uri="{FF2B5EF4-FFF2-40B4-BE49-F238E27FC236}">
                <a16:creationId xmlns:a16="http://schemas.microsoft.com/office/drawing/2014/main" id="{ED7721C7-10E0-463D-A8EB-1DA66E73FE0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pic>
        <p:nvPicPr>
          <p:cNvPr id="10" name="Logo TG">
            <a:extLst>
              <a:ext uri="{FF2B5EF4-FFF2-40B4-BE49-F238E27FC236}">
                <a16:creationId xmlns:a16="http://schemas.microsoft.com/office/drawing/2014/main" id="{E12EA2CB-3A46-4633-AB00-7BDD44B61A6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74251" y="6429600"/>
            <a:ext cx="1763537" cy="190800"/>
          </a:xfrm>
          <a:prstGeom prst="rect">
            <a:avLst/>
          </a:prstGeom>
        </p:spPr>
      </p:pic>
    </p:spTree>
    <p:extLst>
      <p:ext uri="{BB962C8B-B14F-4D97-AF65-F5344CB8AC3E}">
        <p14:creationId xmlns:p14="http://schemas.microsoft.com/office/powerpoint/2010/main" val="4427894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Kun titel T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E4EA0"/>
                </a:solidFill>
              </a:defRPr>
            </a:lvl1pPr>
          </a:lstStyle>
          <a:p>
            <a:r>
              <a:rPr lang="da-DK"/>
              <a:t>Klik for at redigere titeltypografien i masteren</a:t>
            </a:r>
            <a:endParaRPr lang="da-DK" dirty="0"/>
          </a:p>
        </p:txBody>
      </p:sp>
      <p:sp>
        <p:nvSpPr>
          <p:cNvPr id="6" name="Pladsholder til dato 5">
            <a:extLst>
              <a:ext uri="{FF2B5EF4-FFF2-40B4-BE49-F238E27FC236}">
                <a16:creationId xmlns:a16="http://schemas.microsoft.com/office/drawing/2014/main" id="{B6A1D588-7CA1-4EE0-BE30-7A023BC3D13C}"/>
              </a:ext>
            </a:extLst>
          </p:cNvPr>
          <p:cNvSpPr>
            <a:spLocks noGrp="1"/>
          </p:cNvSpPr>
          <p:nvPr>
            <p:ph type="dt" sz="half" idx="10"/>
          </p:nvPr>
        </p:nvSpPr>
        <p:spPr/>
        <p:txBody>
          <a:bodyPr/>
          <a:lstStyle>
            <a:lvl1pPr>
              <a:defRPr>
                <a:solidFill>
                  <a:srgbClr val="1E4EA0"/>
                </a:solidFill>
              </a:defRPr>
            </a:lvl1pPr>
          </a:lstStyle>
          <a:p>
            <a:fld id="{50A863B9-2DCD-473B-901D-802BB7B518E0}" type="datetime2">
              <a:rPr lang="da-DK" smtClean="0"/>
              <a:t>21. december 2023</a:t>
            </a:fld>
            <a:endParaRPr lang="da-DK" dirty="0"/>
          </a:p>
        </p:txBody>
      </p:sp>
      <p:sp>
        <p:nvSpPr>
          <p:cNvPr id="7" name="Pladsholder til sidefod 6">
            <a:extLst>
              <a:ext uri="{FF2B5EF4-FFF2-40B4-BE49-F238E27FC236}">
                <a16:creationId xmlns:a16="http://schemas.microsoft.com/office/drawing/2014/main" id="{ED91CD3A-8DE6-45C3-8FEA-3BD90FA6E341}"/>
              </a:ext>
            </a:extLst>
          </p:cNvPr>
          <p:cNvSpPr>
            <a:spLocks noGrp="1"/>
          </p:cNvSpPr>
          <p:nvPr>
            <p:ph type="ftr" sz="quarter" idx="11"/>
          </p:nvPr>
        </p:nvSpPr>
        <p:spPr/>
        <p:txBody>
          <a:bodyPr/>
          <a:lstStyle>
            <a:lvl1pPr>
              <a:defRPr>
                <a:solidFill>
                  <a:srgbClr val="1E4EA0"/>
                </a:solidFill>
              </a:defRPr>
            </a:lvl1pPr>
          </a:lstStyle>
          <a:p>
            <a:endParaRPr lang="da-DK" dirty="0"/>
          </a:p>
        </p:txBody>
      </p:sp>
      <p:sp>
        <p:nvSpPr>
          <p:cNvPr id="8" name="Pladsholder til slidenummer 7">
            <a:extLst>
              <a:ext uri="{FF2B5EF4-FFF2-40B4-BE49-F238E27FC236}">
                <a16:creationId xmlns:a16="http://schemas.microsoft.com/office/drawing/2014/main" id="{B8EA7980-2BF8-414C-A6DB-F1C41BE099E3}"/>
              </a:ext>
            </a:extLst>
          </p:cNvPr>
          <p:cNvSpPr>
            <a:spLocks noGrp="1"/>
          </p:cNvSpPr>
          <p:nvPr>
            <p:ph type="sldNum" sz="quarter" idx="12"/>
          </p:nvPr>
        </p:nvSpPr>
        <p:spPr/>
        <p:txBody>
          <a:bodyPr/>
          <a:lstStyle>
            <a:lvl1pPr>
              <a:defRPr>
                <a:solidFill>
                  <a:srgbClr val="1E4EA0"/>
                </a:solidFill>
              </a:defRPr>
            </a:lvl1pPr>
          </a:lstStyle>
          <a:p>
            <a:fld id="{24C8C45C-947F-4981-8B3F-4F32E973C901}" type="slidenum">
              <a:rPr lang="da-DK" smtClean="0"/>
              <a:pPr/>
              <a:t>‹nr.›</a:t>
            </a:fld>
            <a:endParaRPr lang="da-DK" dirty="0"/>
          </a:p>
        </p:txBody>
      </p:sp>
      <p:pic>
        <p:nvPicPr>
          <p:cNvPr id="10" name="Logo TG">
            <a:extLst>
              <a:ext uri="{FF2B5EF4-FFF2-40B4-BE49-F238E27FC236}">
                <a16:creationId xmlns:a16="http://schemas.microsoft.com/office/drawing/2014/main" id="{E12EA2CB-3A46-4633-AB00-7BDD44B61A6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90302" y="6429600"/>
            <a:ext cx="1763537" cy="190800"/>
          </a:xfrm>
          <a:prstGeom prst="rect">
            <a:avLst/>
          </a:prstGeom>
        </p:spPr>
      </p:pic>
    </p:spTree>
    <p:extLst>
      <p:ext uri="{BB962C8B-B14F-4D97-AF65-F5344CB8AC3E}">
        <p14:creationId xmlns:p14="http://schemas.microsoft.com/office/powerpoint/2010/main" val="38721208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Kun titel T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da-DK" dirty="0"/>
          </a:p>
        </p:txBody>
      </p:sp>
      <p:sp>
        <p:nvSpPr>
          <p:cNvPr id="6" name="Pladsholder til dato 5">
            <a:extLst>
              <a:ext uri="{FF2B5EF4-FFF2-40B4-BE49-F238E27FC236}">
                <a16:creationId xmlns:a16="http://schemas.microsoft.com/office/drawing/2014/main" id="{B6A1D588-7CA1-4EE0-BE30-7A023BC3D13C}"/>
              </a:ext>
            </a:extLst>
          </p:cNvPr>
          <p:cNvSpPr>
            <a:spLocks noGrp="1"/>
          </p:cNvSpPr>
          <p:nvPr>
            <p:ph type="dt" sz="half" idx="10"/>
          </p:nvPr>
        </p:nvSpPr>
        <p:spPr/>
        <p:txBody>
          <a:bodyPr/>
          <a:lstStyle/>
          <a:p>
            <a:fld id="{EABBE35B-389B-4CAB-8DB4-4FF199D812D3}" type="datetime2">
              <a:rPr lang="da-DK" smtClean="0"/>
              <a:t>21. december 2023</a:t>
            </a:fld>
            <a:endParaRPr lang="da-DK" dirty="0"/>
          </a:p>
        </p:txBody>
      </p:sp>
      <p:sp>
        <p:nvSpPr>
          <p:cNvPr id="7" name="Pladsholder til sidefod 6">
            <a:extLst>
              <a:ext uri="{FF2B5EF4-FFF2-40B4-BE49-F238E27FC236}">
                <a16:creationId xmlns:a16="http://schemas.microsoft.com/office/drawing/2014/main" id="{ED91CD3A-8DE6-45C3-8FEA-3BD90FA6E341}"/>
              </a:ext>
            </a:extLst>
          </p:cNvPr>
          <p:cNvSpPr>
            <a:spLocks noGrp="1"/>
          </p:cNvSpPr>
          <p:nvPr>
            <p:ph type="ftr" sz="quarter" idx="11"/>
          </p:nvPr>
        </p:nvSpPr>
        <p:spPr/>
        <p:txBody>
          <a:bodyPr/>
          <a:lstStyle/>
          <a:p>
            <a:endParaRPr lang="da-DK" dirty="0"/>
          </a:p>
        </p:txBody>
      </p:sp>
      <p:sp>
        <p:nvSpPr>
          <p:cNvPr id="8" name="Pladsholder til slidenummer 7">
            <a:extLst>
              <a:ext uri="{FF2B5EF4-FFF2-40B4-BE49-F238E27FC236}">
                <a16:creationId xmlns:a16="http://schemas.microsoft.com/office/drawing/2014/main" id="{B8EA7980-2BF8-414C-A6DB-F1C41BE099E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pic>
        <p:nvPicPr>
          <p:cNvPr id="9" name="Logo TF">
            <a:extLst>
              <a:ext uri="{FF2B5EF4-FFF2-40B4-BE49-F238E27FC236}">
                <a16:creationId xmlns:a16="http://schemas.microsoft.com/office/drawing/2014/main" id="{ED7721C7-10E0-463D-A8EB-1DA66E73FE0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spTree>
    <p:extLst>
      <p:ext uri="{BB962C8B-B14F-4D97-AF65-F5344CB8AC3E}">
        <p14:creationId xmlns:p14="http://schemas.microsoft.com/office/powerpoint/2010/main" val="29422791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Tom TGTF">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FDE2ED51-90E7-464F-82A0-96D9FBF15EEE}"/>
              </a:ext>
            </a:extLst>
          </p:cNvPr>
          <p:cNvSpPr>
            <a:spLocks noGrp="1"/>
          </p:cNvSpPr>
          <p:nvPr>
            <p:ph type="dt" sz="half" idx="10"/>
          </p:nvPr>
        </p:nvSpPr>
        <p:spPr/>
        <p:txBody>
          <a:bodyPr/>
          <a:lstStyle/>
          <a:p>
            <a:fld id="{BC3993D8-44E5-4F24-A192-143520E2A7EE}" type="datetime2">
              <a:rPr lang="da-DK" smtClean="0"/>
              <a:t>21. december 2023</a:t>
            </a:fld>
            <a:endParaRPr lang="da-DK" dirty="0"/>
          </a:p>
        </p:txBody>
      </p:sp>
      <p:sp>
        <p:nvSpPr>
          <p:cNvPr id="6" name="Pladsholder til sidefod 5">
            <a:extLst>
              <a:ext uri="{FF2B5EF4-FFF2-40B4-BE49-F238E27FC236}">
                <a16:creationId xmlns:a16="http://schemas.microsoft.com/office/drawing/2014/main" id="{D535E80C-4229-495B-8B41-3888E392B204}"/>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838BA6E1-1743-480C-AF19-79D0BDDE40EA}"/>
              </a:ext>
            </a:extLst>
          </p:cNvPr>
          <p:cNvSpPr>
            <a:spLocks noGrp="1"/>
          </p:cNvSpPr>
          <p:nvPr>
            <p:ph type="sldNum" sz="quarter" idx="12"/>
          </p:nvPr>
        </p:nvSpPr>
        <p:spPr/>
        <p:txBody>
          <a:bodyPr/>
          <a:lstStyle/>
          <a:p>
            <a:fld id="{24C8C45C-947F-4981-8B3F-4F32E973C901}" type="slidenum">
              <a:rPr lang="da-DK" smtClean="0"/>
              <a:pPr/>
              <a:t>‹nr.›</a:t>
            </a:fld>
            <a:endParaRPr lang="da-DK" dirty="0"/>
          </a:p>
        </p:txBody>
      </p:sp>
      <p:pic>
        <p:nvPicPr>
          <p:cNvPr id="8" name="Logo TF">
            <a:extLst>
              <a:ext uri="{FF2B5EF4-FFF2-40B4-BE49-F238E27FC236}">
                <a16:creationId xmlns:a16="http://schemas.microsoft.com/office/drawing/2014/main" id="{BB739F91-E36F-4008-A44F-B5CF5D79BBA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pic>
        <p:nvPicPr>
          <p:cNvPr id="9" name="Logo TG">
            <a:extLst>
              <a:ext uri="{FF2B5EF4-FFF2-40B4-BE49-F238E27FC236}">
                <a16:creationId xmlns:a16="http://schemas.microsoft.com/office/drawing/2014/main" id="{2DDD2E41-6E88-40C1-A66C-92621019573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74251" y="6429600"/>
            <a:ext cx="1763537" cy="190800"/>
          </a:xfrm>
          <a:prstGeom prst="rect">
            <a:avLst/>
          </a:prstGeom>
        </p:spPr>
      </p:pic>
    </p:spTree>
    <p:extLst>
      <p:ext uri="{BB962C8B-B14F-4D97-AF65-F5344CB8AC3E}">
        <p14:creationId xmlns:p14="http://schemas.microsoft.com/office/powerpoint/2010/main" val="1931050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slide TG">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603D7D0B-630B-4D6B-87E1-7BE538CD1CA0}"/>
              </a:ext>
            </a:extLst>
          </p:cNvPr>
          <p:cNvSpPr/>
          <p:nvPr userDrawn="1"/>
        </p:nvSpPr>
        <p:spPr>
          <a:xfrm>
            <a:off x="0" y="0"/>
            <a:ext cx="12193200" cy="6861600"/>
          </a:xfrm>
          <a:prstGeom prst="rect">
            <a:avLst/>
          </a:prstGeom>
          <a:solidFill>
            <a:srgbClr val="FA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 name="Date_GeneralDate"/>
          <p:cNvSpPr>
            <a:spLocks noGrp="1"/>
          </p:cNvSpPr>
          <p:nvPr>
            <p:ph type="dt" sz="half" idx="10"/>
          </p:nvPr>
        </p:nvSpPr>
        <p:spPr>
          <a:xfrm>
            <a:off x="539748" y="6415200"/>
            <a:ext cx="5576400" cy="180000"/>
          </a:xfrm>
          <a:prstGeom prst="rect">
            <a:avLst/>
          </a:prstGeom>
        </p:spPr>
        <p:txBody>
          <a:bodyPr/>
          <a:lstStyle>
            <a:lvl1pPr algn="l">
              <a:defRPr sz="1000">
                <a:solidFill>
                  <a:srgbClr val="1E4EA0"/>
                </a:solidFill>
              </a:defRPr>
            </a:lvl1pPr>
          </a:lstStyle>
          <a:p>
            <a:fld id="{D1101059-E936-4DAB-B024-050B6AF4652A}" type="datetime2">
              <a:rPr lang="da-DK" smtClean="0"/>
              <a:t>21. december 2023</a:t>
            </a:fld>
            <a:endParaRPr lang="da-DK" dirty="0"/>
          </a:p>
        </p:txBody>
      </p:sp>
      <p:sp>
        <p:nvSpPr>
          <p:cNvPr id="8" name="Titel 7">
            <a:extLst>
              <a:ext uri="{FF2B5EF4-FFF2-40B4-BE49-F238E27FC236}">
                <a16:creationId xmlns:a16="http://schemas.microsoft.com/office/drawing/2014/main" id="{15EC9A01-311A-448A-B16F-3D577820DEBD}"/>
              </a:ext>
            </a:extLst>
          </p:cNvPr>
          <p:cNvSpPr>
            <a:spLocks noGrp="1"/>
          </p:cNvSpPr>
          <p:nvPr>
            <p:ph type="title"/>
          </p:nvPr>
        </p:nvSpPr>
        <p:spPr>
          <a:xfrm>
            <a:off x="539750" y="539750"/>
            <a:ext cx="8332788" cy="5410200"/>
          </a:xfrm>
        </p:spPr>
        <p:txBody>
          <a:bodyPr/>
          <a:lstStyle>
            <a:lvl1pPr>
              <a:defRPr sz="6000">
                <a:solidFill>
                  <a:srgbClr val="1E4EA0"/>
                </a:solidFill>
              </a:defRPr>
            </a:lvl1pPr>
          </a:lstStyle>
          <a:p>
            <a:r>
              <a:rPr lang="da-DK"/>
              <a:t>Klik for at redigere titeltypografien i masteren</a:t>
            </a:r>
            <a:endParaRPr lang="da-DK" dirty="0"/>
          </a:p>
        </p:txBody>
      </p:sp>
      <p:sp>
        <p:nvSpPr>
          <p:cNvPr id="10" name="Footer Placeholder 4" hidden="1">
            <a:extLst>
              <a:ext uri="{FF2B5EF4-FFF2-40B4-BE49-F238E27FC236}">
                <a16:creationId xmlns:a16="http://schemas.microsoft.com/office/drawing/2014/main" id="{B462C951-92BC-46F8-958C-2FF9C60AB3D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1" name="Slide Number Placeholder 5" hidden="1">
            <a:extLst>
              <a:ext uri="{FF2B5EF4-FFF2-40B4-BE49-F238E27FC236}">
                <a16:creationId xmlns:a16="http://schemas.microsoft.com/office/drawing/2014/main" id="{0963812A-8B2A-430B-BCB8-1B81CF8A7388}"/>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pic>
        <p:nvPicPr>
          <p:cNvPr id="12" name="Logo TG">
            <a:extLst>
              <a:ext uri="{FF2B5EF4-FFF2-40B4-BE49-F238E27FC236}">
                <a16:creationId xmlns:a16="http://schemas.microsoft.com/office/drawing/2014/main" id="{0195BE5A-74FB-4FDB-AACB-15536E5197B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90302" y="6429600"/>
            <a:ext cx="1763537" cy="190800"/>
          </a:xfrm>
          <a:prstGeom prst="rect">
            <a:avLst/>
          </a:prstGeom>
        </p:spPr>
      </p:pic>
    </p:spTree>
    <p:extLst>
      <p:ext uri="{BB962C8B-B14F-4D97-AF65-F5344CB8AC3E}">
        <p14:creationId xmlns:p14="http://schemas.microsoft.com/office/powerpoint/2010/main" val="18497564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Tom TG">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FDE2ED51-90E7-464F-82A0-96D9FBF15EEE}"/>
              </a:ext>
            </a:extLst>
          </p:cNvPr>
          <p:cNvSpPr>
            <a:spLocks noGrp="1"/>
          </p:cNvSpPr>
          <p:nvPr>
            <p:ph type="dt" sz="half" idx="10"/>
          </p:nvPr>
        </p:nvSpPr>
        <p:spPr/>
        <p:txBody>
          <a:bodyPr/>
          <a:lstStyle>
            <a:lvl1pPr>
              <a:defRPr>
                <a:solidFill>
                  <a:srgbClr val="1E4EA0"/>
                </a:solidFill>
              </a:defRPr>
            </a:lvl1pPr>
          </a:lstStyle>
          <a:p>
            <a:fld id="{C8430857-F647-40BF-B103-15C684CC3E42}" type="datetime2">
              <a:rPr lang="da-DK" smtClean="0"/>
              <a:t>21. december 2023</a:t>
            </a:fld>
            <a:endParaRPr lang="da-DK" dirty="0"/>
          </a:p>
        </p:txBody>
      </p:sp>
      <p:sp>
        <p:nvSpPr>
          <p:cNvPr id="6" name="Pladsholder til sidefod 5">
            <a:extLst>
              <a:ext uri="{FF2B5EF4-FFF2-40B4-BE49-F238E27FC236}">
                <a16:creationId xmlns:a16="http://schemas.microsoft.com/office/drawing/2014/main" id="{D535E80C-4229-495B-8B41-3888E392B204}"/>
              </a:ext>
            </a:extLst>
          </p:cNvPr>
          <p:cNvSpPr>
            <a:spLocks noGrp="1"/>
          </p:cNvSpPr>
          <p:nvPr>
            <p:ph type="ftr" sz="quarter" idx="11"/>
          </p:nvPr>
        </p:nvSpPr>
        <p:spPr/>
        <p:txBody>
          <a:bodyPr/>
          <a:lstStyle>
            <a:lvl1pPr>
              <a:defRPr>
                <a:solidFill>
                  <a:srgbClr val="1E4EA0"/>
                </a:solidFill>
              </a:defRPr>
            </a:lvl1pPr>
          </a:lstStyle>
          <a:p>
            <a:endParaRPr lang="da-DK" dirty="0"/>
          </a:p>
        </p:txBody>
      </p:sp>
      <p:sp>
        <p:nvSpPr>
          <p:cNvPr id="7" name="Pladsholder til slidenummer 6">
            <a:extLst>
              <a:ext uri="{FF2B5EF4-FFF2-40B4-BE49-F238E27FC236}">
                <a16:creationId xmlns:a16="http://schemas.microsoft.com/office/drawing/2014/main" id="{838BA6E1-1743-480C-AF19-79D0BDDE40EA}"/>
              </a:ext>
            </a:extLst>
          </p:cNvPr>
          <p:cNvSpPr>
            <a:spLocks noGrp="1"/>
          </p:cNvSpPr>
          <p:nvPr>
            <p:ph type="sldNum" sz="quarter" idx="12"/>
          </p:nvPr>
        </p:nvSpPr>
        <p:spPr/>
        <p:txBody>
          <a:bodyPr/>
          <a:lstStyle>
            <a:lvl1pPr>
              <a:defRPr>
                <a:solidFill>
                  <a:srgbClr val="1E4EA0"/>
                </a:solidFill>
              </a:defRPr>
            </a:lvl1pPr>
          </a:lstStyle>
          <a:p>
            <a:fld id="{24C8C45C-947F-4981-8B3F-4F32E973C901}" type="slidenum">
              <a:rPr lang="da-DK" smtClean="0"/>
              <a:pPr/>
              <a:t>‹nr.›</a:t>
            </a:fld>
            <a:endParaRPr lang="da-DK" dirty="0"/>
          </a:p>
        </p:txBody>
      </p:sp>
      <p:pic>
        <p:nvPicPr>
          <p:cNvPr id="9" name="Logo TG">
            <a:extLst>
              <a:ext uri="{FF2B5EF4-FFF2-40B4-BE49-F238E27FC236}">
                <a16:creationId xmlns:a16="http://schemas.microsoft.com/office/drawing/2014/main" id="{2DDD2E41-6E88-40C1-A66C-92621019573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90302" y="6429600"/>
            <a:ext cx="1763537" cy="190800"/>
          </a:xfrm>
          <a:prstGeom prst="rect">
            <a:avLst/>
          </a:prstGeom>
        </p:spPr>
      </p:pic>
    </p:spTree>
    <p:extLst>
      <p:ext uri="{BB962C8B-B14F-4D97-AF65-F5344CB8AC3E}">
        <p14:creationId xmlns:p14="http://schemas.microsoft.com/office/powerpoint/2010/main" val="9592058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Tom TF">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FDE2ED51-90E7-464F-82A0-96D9FBF15EEE}"/>
              </a:ext>
            </a:extLst>
          </p:cNvPr>
          <p:cNvSpPr>
            <a:spLocks noGrp="1"/>
          </p:cNvSpPr>
          <p:nvPr>
            <p:ph type="dt" sz="half" idx="10"/>
          </p:nvPr>
        </p:nvSpPr>
        <p:spPr/>
        <p:txBody>
          <a:bodyPr/>
          <a:lstStyle/>
          <a:p>
            <a:fld id="{2B95D376-3EF4-4208-8A70-E852CD6C6D06}" type="datetime2">
              <a:rPr lang="da-DK" smtClean="0"/>
              <a:t>21. december 2023</a:t>
            </a:fld>
            <a:endParaRPr lang="da-DK" dirty="0"/>
          </a:p>
        </p:txBody>
      </p:sp>
      <p:sp>
        <p:nvSpPr>
          <p:cNvPr id="6" name="Pladsholder til sidefod 5">
            <a:extLst>
              <a:ext uri="{FF2B5EF4-FFF2-40B4-BE49-F238E27FC236}">
                <a16:creationId xmlns:a16="http://schemas.microsoft.com/office/drawing/2014/main" id="{D535E80C-4229-495B-8B41-3888E392B204}"/>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838BA6E1-1743-480C-AF19-79D0BDDE40EA}"/>
              </a:ext>
            </a:extLst>
          </p:cNvPr>
          <p:cNvSpPr>
            <a:spLocks noGrp="1"/>
          </p:cNvSpPr>
          <p:nvPr>
            <p:ph type="sldNum" sz="quarter" idx="12"/>
          </p:nvPr>
        </p:nvSpPr>
        <p:spPr/>
        <p:txBody>
          <a:bodyPr/>
          <a:lstStyle/>
          <a:p>
            <a:fld id="{24C8C45C-947F-4981-8B3F-4F32E973C901}" type="slidenum">
              <a:rPr lang="da-DK" smtClean="0"/>
              <a:pPr/>
              <a:t>‹nr.›</a:t>
            </a:fld>
            <a:endParaRPr lang="da-DK" dirty="0"/>
          </a:p>
        </p:txBody>
      </p:sp>
      <p:pic>
        <p:nvPicPr>
          <p:cNvPr id="8" name="Logo TF">
            <a:extLst>
              <a:ext uri="{FF2B5EF4-FFF2-40B4-BE49-F238E27FC236}">
                <a16:creationId xmlns:a16="http://schemas.microsoft.com/office/drawing/2014/main" id="{BB739F91-E36F-4008-A44F-B5CF5D79BBA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spTree>
    <p:extLst>
      <p:ext uri="{BB962C8B-B14F-4D97-AF65-F5344CB8AC3E}">
        <p14:creationId xmlns:p14="http://schemas.microsoft.com/office/powerpoint/2010/main" val="33116727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103D2712-9DF6-40D4-9AAC-1A4EBDAFB5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47024" y="3805713"/>
            <a:ext cx="1257040" cy="3019784"/>
          </a:xfrm>
          <a:prstGeom prst="rect">
            <a:avLst/>
          </a:prstGeom>
        </p:spPr>
      </p:pic>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Arial" panose="020B0604020202020204" pitchFamily="34" charset="0"/>
                <a:cs typeface="Arial" panose="020B0604020202020204" pitchFamily="34" charset="0"/>
              </a:rPr>
              <a:t>TIPS &amp; TRICKS - DIN BRUGERGUIDE</a:t>
            </a:r>
          </a:p>
        </p:txBody>
      </p:sp>
      <p:sp>
        <p:nvSpPr>
          <p:cNvPr id="29" name="Text Box 2"/>
          <p:cNvSpPr txBox="1">
            <a:spLocks noChangeArrowheads="1"/>
          </p:cNvSpPr>
          <p:nvPr userDrawn="1"/>
        </p:nvSpPr>
        <p:spPr bwMode="auto">
          <a:xfrm>
            <a:off x="539751" y="1226562"/>
            <a:ext cx="2778123" cy="484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rgbClr val="1E4EA0"/>
                </a:solidFill>
                <a:latin typeface="Arial" panose="020B0604020202020204" pitchFamily="34" charset="0"/>
                <a:cs typeface="Arial" panose="020B0604020202020204" pitchFamily="34" charset="0"/>
              </a:rPr>
              <a:t>TYPOGRAFIER</a:t>
            </a:r>
            <a:endParaRPr lang="da-DK" altLang="da-DK" sz="1600" b="0" noProof="1">
              <a:solidFill>
                <a:srgbClr val="1E4EA0"/>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900" b="1" noProof="1">
                <a:latin typeface="Arial" panose="020B0604020202020204" pitchFamily="34" charset="0"/>
                <a:cs typeface="Arial" panose="020B0604020202020204" pitchFamily="34" charset="0"/>
              </a:rPr>
              <a:t>TIP: Brug</a:t>
            </a:r>
            <a:r>
              <a:rPr lang="da-DK" sz="900" b="1" baseline="0" noProof="1">
                <a:latin typeface="Arial" panose="020B0604020202020204" pitchFamily="34" charset="0"/>
                <a:cs typeface="Arial" panose="020B0604020202020204" pitchFamily="34" charset="0"/>
              </a:rPr>
              <a:t> bullet knappen</a:t>
            </a:r>
            <a:endParaRPr lang="da-DK" sz="900" b="1" noProof="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Fjern bullet for almindelig tekst. 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Arial" panose="020B0604020202020204" pitchFamily="34" charset="0"/>
                <a:cs typeface="Arial" panose="020B0604020202020204" pitchFamily="34" charset="0"/>
              </a:rPr>
            </a:br>
            <a:r>
              <a:rPr lang="da-DK" sz="1600" dirty="0">
                <a:solidFill>
                  <a:srgbClr val="1E4EA0"/>
                </a:solidFill>
                <a:latin typeface="Arial" panose="020B0604020202020204" pitchFamily="34" charset="0"/>
                <a:cs typeface="Arial" panose="020B0604020202020204" pitchFamily="34" charset="0"/>
              </a:rPr>
              <a:t>SLIDES &amp; LAYOUTS</a:t>
            </a:r>
            <a:br>
              <a:rPr lang="da-DK" altLang="da-DK" sz="1600" b="1" noProof="1">
                <a:solidFill>
                  <a:schemeClr val="tx1"/>
                </a:solidFill>
                <a:latin typeface="Arial" panose="020B0604020202020204" pitchFamily="34" charset="0"/>
                <a:cs typeface="Arial" panose="020B0604020202020204" pitchFamily="34" charset="0"/>
              </a:rPr>
            </a:br>
            <a:br>
              <a:rPr lang="da-DK" altLang="da-DK" sz="900" b="1"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i </a:t>
            </a:r>
            <a:r>
              <a:rPr lang="da-DK" altLang="da-DK" sz="900" b="1" noProof="1">
                <a:solidFill>
                  <a:schemeClr val="tx1"/>
                </a:solidFill>
                <a:latin typeface="Arial" panose="020B0604020202020204" pitchFamily="34" charset="0"/>
                <a:cs typeface="Arial" panose="020B0604020202020204" pitchFamily="34" charset="0"/>
              </a:rPr>
              <a:t>Hjem</a:t>
            </a:r>
            <a:r>
              <a:rPr lang="da-DK" altLang="da-DK" sz="900" b="0" noProof="1">
                <a:solidFill>
                  <a:schemeClr val="tx1"/>
                </a:solidFill>
                <a:latin typeface="Arial" panose="020B0604020202020204" pitchFamily="34" charset="0"/>
                <a:cs typeface="Arial" panose="020B0604020202020204" pitchFamily="34" charset="0"/>
              </a:rPr>
              <a:t> fanen for at indsætte nyt slide</a:t>
            </a:r>
            <a:br>
              <a:rPr lang="da-DK" altLang="da-DK" sz="900" b="0" noProof="1">
                <a:solidFill>
                  <a:schemeClr val="tx1"/>
                </a:solidFill>
                <a:latin typeface="Arial" panose="020B0604020202020204" pitchFamily="34" charset="0"/>
                <a:cs typeface="Arial" panose="020B0604020202020204" pitchFamily="34" charset="0"/>
              </a:rPr>
            </a:b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Ændre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Arial" panose="020B0604020202020204" pitchFamily="34" charset="0"/>
                <a:cs typeface="Arial" panose="020B0604020202020204" pitchFamily="34" charset="0"/>
              </a:rPr>
              <a:t>Hjem</a:t>
            </a:r>
            <a:r>
              <a:rPr lang="da-DK" altLang="da-DK" sz="900" b="0" noProof="1">
                <a:solidFill>
                  <a:schemeClr val="tx1"/>
                </a:solidFill>
                <a:latin typeface="Arial" panose="020B0604020202020204" pitchFamily="34" charset="0"/>
                <a:cs typeface="Arial" panose="020B0604020202020204" pitchFamily="34" charset="0"/>
              </a:rPr>
              <a:t> fanen</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243388" y="1226562"/>
            <a:ext cx="2830206"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rgbClr val="1E4EA0"/>
                </a:solidFill>
                <a:latin typeface="Arial" panose="020B0604020202020204" pitchFamily="34" charset="0"/>
                <a:cs typeface="Arial" panose="020B0604020202020204" pitchFamily="34" charset="0"/>
              </a:rPr>
              <a:t>BILLEDER</a:t>
            </a:r>
            <a:endParaRPr lang="da-DK" sz="1600" b="1" noProof="1">
              <a:solidFill>
                <a:srgbClr val="1E4EA0"/>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du trækker i billedets hjørner</a:t>
            </a:r>
          </a:p>
          <a:p>
            <a:pPr eaLnBrk="1" hangingPunct="1">
              <a:spcAft>
                <a:spcPts val="600"/>
              </a:spcAft>
              <a:defRPr/>
            </a:pP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TIP: </a:t>
            </a:r>
            <a:r>
              <a:rPr lang="da-DK" altLang="da-DK" sz="900" b="0" noProof="1">
                <a:solidFill>
                  <a:schemeClr val="tx1"/>
                </a:solidFill>
                <a:latin typeface="Arial" panose="020B0604020202020204" pitchFamily="34" charset="0"/>
                <a:cs typeface="Arial" panose="020B0604020202020204" pitchFamily="34" charset="0"/>
              </a:rPr>
              <a:t>Hvis du sletter billedet og indsætter et nyt, kan billedet lægge 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br>
              <a:rPr lang="da-DK" altLang="da-DK" sz="900" b="1" noProof="1">
                <a:solidFill>
                  <a:schemeClr val="tx1"/>
                </a:solidFill>
                <a:latin typeface="Arial" panose="020B0604020202020204" pitchFamily="34" charset="0"/>
                <a:cs typeface="Arial" panose="020B0604020202020204" pitchFamily="34" charset="0"/>
              </a:rPr>
            </a:br>
            <a:endParaRPr lang="da-DK" altLang="da-DK"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solidFill>
                  <a:srgbClr val="1E4EA0"/>
                </a:solidFill>
                <a:latin typeface="Arial" panose="020B0604020202020204" pitchFamily="34" charset="0"/>
                <a:cs typeface="Arial" panose="020B0604020202020204" pitchFamily="34" charset="0"/>
              </a:rPr>
              <a:t>SIDEHOVED &amp; -FOD</a:t>
            </a:r>
            <a:endParaRPr lang="da-DK" altLang="da-DK" sz="1600" b="0" noProof="1">
              <a:solidFill>
                <a:srgbClr val="1E4E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ændringerne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r>
              <a:rPr lang="da-DK" altLang="da-DK" sz="900" b="0" noProof="1">
                <a:solidFill>
                  <a:schemeClr val="tx1"/>
                </a:solidFill>
                <a:latin typeface="Arial" panose="020B0604020202020204" pitchFamily="34" charset="0"/>
                <a:cs typeface="Arial" panose="020B0604020202020204" pitchFamily="34" charset="0"/>
              </a:rPr>
              <a:t> i fanen </a:t>
            </a:r>
            <a:r>
              <a:rPr lang="da-DK" altLang="da-DK" sz="900" b="1" noProof="1">
                <a:solidFill>
                  <a:schemeClr val="tx1"/>
                </a:solidFill>
                <a:latin typeface="Arial" panose="020B0604020202020204" pitchFamily="34" charset="0"/>
                <a:cs typeface="Arial" panose="020B0604020202020204" pitchFamily="34" charset="0"/>
              </a:rPr>
              <a:t>Indsæt</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1600" dirty="0">
                <a:solidFill>
                  <a:srgbClr val="1E4EA0"/>
                </a:solidFill>
                <a:latin typeface="Arial" panose="020B0604020202020204" pitchFamily="34" charset="0"/>
                <a:cs typeface="Arial" panose="020B0604020202020204" pitchFamily="34" charset="0"/>
              </a:rPr>
              <a:t>HJÆLPELINJER</a:t>
            </a:r>
            <a:endParaRPr lang="da-DK" sz="1600" b="1" noProof="1">
              <a:solidFill>
                <a:srgbClr val="1E4EA0"/>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br>
              <a:rPr lang="da-DK" altLang="da-DK" sz="900" b="1"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TIP: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947026" y="1226562"/>
            <a:ext cx="2778124"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1600" b="0" noProof="1">
                <a:solidFill>
                  <a:srgbClr val="17479E"/>
                </a:solidFill>
                <a:latin typeface="Arial" panose="020B0604020202020204" pitchFamily="34" charset="0"/>
                <a:cs typeface="Arial" panose="020B0604020202020204" pitchFamily="34" charset="0"/>
              </a:rPr>
              <a:t>COPY/PASTE INDHOLD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Best practice: </a:t>
            </a:r>
            <a:r>
              <a:rPr lang="da-DK" altLang="da-DK" sz="900" b="0" noProof="1">
                <a:solidFill>
                  <a:schemeClr val="tx1"/>
                </a:solidFill>
                <a:latin typeface="Arial" panose="020B0604020202020204" pitchFamily="34" charset="0"/>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Eller kopier et helt slide over i din nye præsentation og vælg derefter et passende layout . Husk at slette de gamle, forkerte layouts (gå i Vis &gt; Slidemaster og slet dem)</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1600" b="0" kern="1200" noProof="1">
                <a:solidFill>
                  <a:srgbClr val="17479E"/>
                </a:solidFill>
                <a:latin typeface="Arial" panose="020B0604020202020204" pitchFamily="34" charset="0"/>
                <a:ea typeface="+mn-ea"/>
                <a:cs typeface="Arial" panose="020B0604020202020204" pitchFamily="34" charset="0"/>
              </a:rPr>
              <a:t>Farver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Der er valgt farver som må bruges i skabelonen.</a:t>
            </a:r>
          </a:p>
        </p:txBody>
      </p:sp>
      <p:pic>
        <p:nvPicPr>
          <p:cNvPr id="3" name="Picture 2">
            <a:extLst>
              <a:ext uri="{FF2B5EF4-FFF2-40B4-BE49-F238E27FC236}">
                <a16:creationId xmlns:a16="http://schemas.microsoft.com/office/drawing/2014/main" id="{4C8C8420-1956-4D8D-85A2-8D596BA13AB4}"/>
              </a:ext>
            </a:extLst>
          </p:cNvPr>
          <p:cNvPicPr>
            <a:picLocks noChangeAspect="1"/>
          </p:cNvPicPr>
          <p:nvPr userDrawn="1"/>
        </p:nvPicPr>
        <p:blipFill>
          <a:blip r:embed="rId3"/>
          <a:stretch>
            <a:fillRect/>
          </a:stretch>
        </p:blipFill>
        <p:spPr>
          <a:xfrm>
            <a:off x="3317334" y="2950111"/>
            <a:ext cx="257143" cy="285714"/>
          </a:xfrm>
          <a:prstGeom prst="rect">
            <a:avLst/>
          </a:prstGeom>
        </p:spPr>
      </p:pic>
      <p:pic>
        <p:nvPicPr>
          <p:cNvPr id="34" name="Picture 33">
            <a:extLst>
              <a:ext uri="{FF2B5EF4-FFF2-40B4-BE49-F238E27FC236}">
                <a16:creationId xmlns:a16="http://schemas.microsoft.com/office/drawing/2014/main" id="{8930DBB6-AA18-4CCC-8A74-1A211F07B45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956990" y="1499161"/>
            <a:ext cx="341204" cy="321707"/>
          </a:xfrm>
          <a:prstGeom prst="rect">
            <a:avLst/>
          </a:prstGeom>
        </p:spPr>
      </p:pic>
      <p:pic>
        <p:nvPicPr>
          <p:cNvPr id="2" name="Billede 1">
            <a:extLst>
              <a:ext uri="{FF2B5EF4-FFF2-40B4-BE49-F238E27FC236}">
                <a16:creationId xmlns:a16="http://schemas.microsoft.com/office/drawing/2014/main" id="{0C22BDAC-B124-43F1-8284-B7ABECB11D4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22781" y="3761826"/>
            <a:ext cx="308589" cy="528030"/>
          </a:xfrm>
          <a:prstGeom prst="rect">
            <a:avLst/>
          </a:prstGeom>
        </p:spPr>
      </p:pic>
      <p:pic>
        <p:nvPicPr>
          <p:cNvPr id="5" name="Billede 4">
            <a:extLst>
              <a:ext uri="{FF2B5EF4-FFF2-40B4-BE49-F238E27FC236}">
                <a16:creationId xmlns:a16="http://schemas.microsoft.com/office/drawing/2014/main" id="{33DEAD47-C86F-4141-B5C1-25878B11926F}"/>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l="3031"/>
          <a:stretch/>
        </p:blipFill>
        <p:spPr>
          <a:xfrm>
            <a:off x="3278412" y="5486973"/>
            <a:ext cx="496606" cy="172842"/>
          </a:xfrm>
          <a:prstGeom prst="rect">
            <a:avLst/>
          </a:prstGeom>
        </p:spPr>
      </p:pic>
      <p:pic>
        <p:nvPicPr>
          <p:cNvPr id="6" name="Billede 5">
            <a:extLst>
              <a:ext uri="{FF2B5EF4-FFF2-40B4-BE49-F238E27FC236}">
                <a16:creationId xmlns:a16="http://schemas.microsoft.com/office/drawing/2014/main" id="{B1665661-0DB0-4C2E-A6CA-698F364812D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033134" y="2349716"/>
            <a:ext cx="366043" cy="480431"/>
          </a:xfrm>
          <a:prstGeom prst="rect">
            <a:avLst/>
          </a:prstGeom>
        </p:spPr>
      </p:pic>
      <p:pic>
        <p:nvPicPr>
          <p:cNvPr id="18" name="Picture 17">
            <a:extLst>
              <a:ext uri="{FF2B5EF4-FFF2-40B4-BE49-F238E27FC236}">
                <a16:creationId xmlns:a16="http://schemas.microsoft.com/office/drawing/2014/main" id="{B45B4842-526F-49BC-BF80-0BF98368A0C3}"/>
              </a:ext>
            </a:extLst>
          </p:cNvPr>
          <p:cNvPicPr>
            <a:picLocks noChangeAspect="1"/>
          </p:cNvPicPr>
          <p:nvPr userDrawn="1"/>
        </p:nvPicPr>
        <p:blipFill>
          <a:blip r:embed="rId8"/>
          <a:stretch>
            <a:fillRect/>
          </a:stretch>
        </p:blipFill>
        <p:spPr>
          <a:xfrm>
            <a:off x="3317875" y="2221145"/>
            <a:ext cx="457143" cy="257143"/>
          </a:xfrm>
          <a:prstGeom prst="rect">
            <a:avLst/>
          </a:prstGeom>
        </p:spPr>
      </p:pic>
      <p:pic>
        <p:nvPicPr>
          <p:cNvPr id="20" name="Picture 19">
            <a:extLst>
              <a:ext uri="{FF2B5EF4-FFF2-40B4-BE49-F238E27FC236}">
                <a16:creationId xmlns:a16="http://schemas.microsoft.com/office/drawing/2014/main" id="{9E3AF786-FE3C-4952-BA84-3A083206C1D6}"/>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323755" y="4602489"/>
            <a:ext cx="475428" cy="176762"/>
          </a:xfrm>
          <a:prstGeom prst="rect">
            <a:avLst/>
          </a:prstGeom>
        </p:spPr>
      </p:pic>
      <p:cxnSp>
        <p:nvCxnSpPr>
          <p:cNvPr id="8" name="Lige forbindelse 7">
            <a:extLst>
              <a:ext uri="{FF2B5EF4-FFF2-40B4-BE49-F238E27FC236}">
                <a16:creationId xmlns:a16="http://schemas.microsoft.com/office/drawing/2014/main" id="{FEF461BE-4C39-40F1-996A-16DA293A9A3D}"/>
              </a:ext>
            </a:extLst>
          </p:cNvPr>
          <p:cNvCxnSpPr>
            <a:cxnSpLocks/>
          </p:cNvCxnSpPr>
          <p:nvPr userDrawn="1"/>
        </p:nvCxnSpPr>
        <p:spPr>
          <a:xfrm rot="-240000">
            <a:off x="7858756" y="5779492"/>
            <a:ext cx="1440000" cy="18842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9" name="Lige forbindelse 18">
            <a:extLst>
              <a:ext uri="{FF2B5EF4-FFF2-40B4-BE49-F238E27FC236}">
                <a16:creationId xmlns:a16="http://schemas.microsoft.com/office/drawing/2014/main" id="{21FCD5F5-986A-429C-B5B0-0CE3D9DDE45C}"/>
              </a:ext>
            </a:extLst>
          </p:cNvPr>
          <p:cNvCxnSpPr>
            <a:cxnSpLocks/>
          </p:cNvCxnSpPr>
          <p:nvPr userDrawn="1"/>
        </p:nvCxnSpPr>
        <p:spPr>
          <a:xfrm rot="-840000">
            <a:off x="7858756" y="5783521"/>
            <a:ext cx="1440000" cy="18842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2" name="Lige forbindelse 21">
            <a:extLst>
              <a:ext uri="{FF2B5EF4-FFF2-40B4-BE49-F238E27FC236}">
                <a16:creationId xmlns:a16="http://schemas.microsoft.com/office/drawing/2014/main" id="{8647253A-4418-4F22-B412-F8382BD8B26D}"/>
              </a:ext>
            </a:extLst>
          </p:cNvPr>
          <p:cNvCxnSpPr>
            <a:cxnSpLocks/>
          </p:cNvCxnSpPr>
          <p:nvPr userDrawn="1"/>
        </p:nvCxnSpPr>
        <p:spPr>
          <a:xfrm>
            <a:off x="7858756" y="4220066"/>
            <a:ext cx="1440000" cy="50184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3" name="Lige forbindelse 22">
            <a:extLst>
              <a:ext uri="{FF2B5EF4-FFF2-40B4-BE49-F238E27FC236}">
                <a16:creationId xmlns:a16="http://schemas.microsoft.com/office/drawing/2014/main" id="{372678A3-FFBA-49B5-A0D4-3D1CB7B3A6F3}"/>
              </a:ext>
            </a:extLst>
          </p:cNvPr>
          <p:cNvCxnSpPr>
            <a:cxnSpLocks/>
          </p:cNvCxnSpPr>
          <p:nvPr userDrawn="1"/>
        </p:nvCxnSpPr>
        <p:spPr>
          <a:xfrm flipV="1">
            <a:off x="7858756" y="4220066"/>
            <a:ext cx="1440000" cy="501840"/>
          </a:xfrm>
          <a:prstGeom prst="line">
            <a:avLst/>
          </a:prstGeom>
          <a:ln/>
        </p:spPr>
        <p:style>
          <a:lnRef idx="3">
            <a:schemeClr val="accent1"/>
          </a:lnRef>
          <a:fillRef idx="0">
            <a:schemeClr val="accent1"/>
          </a:fillRef>
          <a:effectRef idx="2">
            <a:schemeClr val="accent1"/>
          </a:effectRef>
          <a:fontRef idx="minor">
            <a:schemeClr val="tx1"/>
          </a:fontRef>
        </p:style>
      </p:cxnSp>
      <p:sp>
        <p:nvSpPr>
          <p:cNvPr id="17" name="Rektangel 16">
            <a:extLst>
              <a:ext uri="{FF2B5EF4-FFF2-40B4-BE49-F238E27FC236}">
                <a16:creationId xmlns:a16="http://schemas.microsoft.com/office/drawing/2014/main" id="{C56CF25B-6BDE-4F06-8C14-49FA037B9239}"/>
              </a:ext>
            </a:extLst>
          </p:cNvPr>
          <p:cNvSpPr/>
          <p:nvPr userDrawn="1"/>
        </p:nvSpPr>
        <p:spPr>
          <a:xfrm>
            <a:off x="7947025" y="4018960"/>
            <a:ext cx="1257039" cy="14947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7" name="Rektangel 26">
            <a:extLst>
              <a:ext uri="{FF2B5EF4-FFF2-40B4-BE49-F238E27FC236}">
                <a16:creationId xmlns:a16="http://schemas.microsoft.com/office/drawing/2014/main" id="{4A24FC75-3CDF-40D4-B79D-D47DAB7C0993}"/>
              </a:ext>
            </a:extLst>
          </p:cNvPr>
          <p:cNvSpPr/>
          <p:nvPr userDrawn="1"/>
        </p:nvSpPr>
        <p:spPr>
          <a:xfrm>
            <a:off x="7947024" y="4812026"/>
            <a:ext cx="1257039" cy="78377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4" name="Tekstfelt 23">
            <a:extLst>
              <a:ext uri="{FF2B5EF4-FFF2-40B4-BE49-F238E27FC236}">
                <a16:creationId xmlns:a16="http://schemas.microsoft.com/office/drawing/2014/main" id="{0C6FF675-91F2-49A4-A675-EF8BC94F54C1}"/>
              </a:ext>
            </a:extLst>
          </p:cNvPr>
          <p:cNvSpPr txBox="1"/>
          <p:nvPr userDrawn="1"/>
        </p:nvSpPr>
        <p:spPr>
          <a:xfrm>
            <a:off x="9336088" y="4018960"/>
            <a:ext cx="1624013" cy="138499"/>
          </a:xfrm>
          <a:prstGeom prst="rect">
            <a:avLst/>
          </a:prstGeom>
          <a:noFill/>
        </p:spPr>
        <p:txBody>
          <a:bodyPr wrap="square" lIns="0" tIns="0" rIns="0" bIns="0" rtlCol="0">
            <a:spAutoFit/>
          </a:bodyPr>
          <a:lstStyle/>
          <a:p>
            <a:r>
              <a:rPr lang="da-DK" sz="900" b="0" kern="1200" dirty="0">
                <a:solidFill>
                  <a:schemeClr val="tx1"/>
                </a:solidFill>
                <a:latin typeface="Arial" panose="020B0604020202020204" pitchFamily="34" charset="0"/>
                <a:ea typeface="+mn-ea"/>
                <a:cs typeface="Arial" panose="020B0604020202020204" pitchFamily="34" charset="0"/>
              </a:rPr>
              <a:t>Disse farver må bruges.</a:t>
            </a:r>
          </a:p>
        </p:txBody>
      </p:sp>
      <p:sp>
        <p:nvSpPr>
          <p:cNvPr id="30" name="Tekstfelt 29">
            <a:extLst>
              <a:ext uri="{FF2B5EF4-FFF2-40B4-BE49-F238E27FC236}">
                <a16:creationId xmlns:a16="http://schemas.microsoft.com/office/drawing/2014/main" id="{96DE6FA4-E16D-47D1-838A-FDA9E1DF3384}"/>
              </a:ext>
            </a:extLst>
          </p:cNvPr>
          <p:cNvSpPr txBox="1"/>
          <p:nvPr userDrawn="1"/>
        </p:nvSpPr>
        <p:spPr>
          <a:xfrm>
            <a:off x="9336087" y="4332487"/>
            <a:ext cx="1624013" cy="138499"/>
          </a:xfrm>
          <a:prstGeom prst="rect">
            <a:avLst/>
          </a:prstGeom>
          <a:noFill/>
        </p:spPr>
        <p:txBody>
          <a:bodyPr wrap="square" lIns="0" tIns="0" rIns="0" bIns="0" rtlCol="0">
            <a:spAutoFit/>
          </a:bodyPr>
          <a:lstStyle/>
          <a:p>
            <a:r>
              <a:rPr lang="da-DK" sz="900" b="0" kern="1200" dirty="0">
                <a:solidFill>
                  <a:schemeClr val="tx1"/>
                </a:solidFill>
                <a:latin typeface="Arial" panose="020B0604020202020204" pitchFamily="34" charset="0"/>
                <a:ea typeface="+mn-ea"/>
                <a:cs typeface="Arial" panose="020B0604020202020204" pitchFamily="34" charset="0"/>
              </a:rPr>
              <a:t>Disse farver må IKKE bruges.</a:t>
            </a:r>
          </a:p>
        </p:txBody>
      </p:sp>
      <p:sp>
        <p:nvSpPr>
          <p:cNvPr id="31" name="Tekstfelt 30">
            <a:extLst>
              <a:ext uri="{FF2B5EF4-FFF2-40B4-BE49-F238E27FC236}">
                <a16:creationId xmlns:a16="http://schemas.microsoft.com/office/drawing/2014/main" id="{FA99D1FD-11E1-462D-9E85-99018B4C7488}"/>
              </a:ext>
            </a:extLst>
          </p:cNvPr>
          <p:cNvSpPr txBox="1"/>
          <p:nvPr userDrawn="1"/>
        </p:nvSpPr>
        <p:spPr>
          <a:xfrm>
            <a:off x="9336087" y="5788122"/>
            <a:ext cx="1624013" cy="138499"/>
          </a:xfrm>
          <a:prstGeom prst="rect">
            <a:avLst/>
          </a:prstGeom>
          <a:noFill/>
        </p:spPr>
        <p:txBody>
          <a:bodyPr wrap="square" lIns="0" tIns="0" rIns="0" bIns="0" rtlCol="0">
            <a:spAutoFit/>
          </a:bodyPr>
          <a:lstStyle/>
          <a:p>
            <a:r>
              <a:rPr lang="da-DK" sz="900" b="0" kern="1200" dirty="0">
                <a:solidFill>
                  <a:schemeClr val="tx1"/>
                </a:solidFill>
                <a:latin typeface="Arial" panose="020B0604020202020204" pitchFamily="34" charset="0"/>
                <a:ea typeface="+mn-ea"/>
                <a:cs typeface="Arial" panose="020B0604020202020204" pitchFamily="34" charset="0"/>
              </a:rPr>
              <a:t>Disse farver må IKKE bruges.</a:t>
            </a:r>
          </a:p>
        </p:txBody>
      </p:sp>
      <p:sp>
        <p:nvSpPr>
          <p:cNvPr id="32" name="Tekstfelt 31">
            <a:extLst>
              <a:ext uri="{FF2B5EF4-FFF2-40B4-BE49-F238E27FC236}">
                <a16:creationId xmlns:a16="http://schemas.microsoft.com/office/drawing/2014/main" id="{BDAB0406-9BC1-420B-99AE-EA19BA5DD9A9}"/>
              </a:ext>
            </a:extLst>
          </p:cNvPr>
          <p:cNvSpPr txBox="1"/>
          <p:nvPr userDrawn="1"/>
        </p:nvSpPr>
        <p:spPr>
          <a:xfrm>
            <a:off x="9336086" y="4866754"/>
            <a:ext cx="1624013" cy="692497"/>
          </a:xfrm>
          <a:prstGeom prst="rect">
            <a:avLst/>
          </a:prstGeom>
          <a:noFill/>
        </p:spPr>
        <p:txBody>
          <a:bodyPr wrap="square" lIns="0" tIns="0" rIns="0" bIns="0" rtlCol="0">
            <a:spAutoFit/>
          </a:bodyPr>
          <a:lstStyle/>
          <a:p>
            <a:r>
              <a:rPr lang="da-DK" sz="900" b="0" kern="1200" dirty="0">
                <a:solidFill>
                  <a:schemeClr val="tx1"/>
                </a:solidFill>
                <a:latin typeface="Arial" panose="020B0604020202020204" pitchFamily="34" charset="0"/>
                <a:ea typeface="+mn-ea"/>
                <a:cs typeface="Arial" panose="020B0604020202020204" pitchFamily="34" charset="0"/>
              </a:rPr>
              <a:t>Disse farver må bruges.</a:t>
            </a:r>
          </a:p>
          <a:p>
            <a:r>
              <a:rPr lang="da-DK" sz="900" b="0" kern="1200" dirty="0">
                <a:solidFill>
                  <a:schemeClr val="tx1"/>
                </a:solidFill>
                <a:latin typeface="Arial" panose="020B0604020202020204" pitchFamily="34" charset="0"/>
                <a:ea typeface="+mn-ea"/>
                <a:cs typeface="Arial" panose="020B0604020202020204" pitchFamily="34" charset="0"/>
              </a:rPr>
              <a:t>Primære og sekundære farver</a:t>
            </a:r>
          </a:p>
          <a:p>
            <a:r>
              <a:rPr lang="da-DK" sz="900" b="0" kern="1200" dirty="0">
                <a:solidFill>
                  <a:schemeClr val="tx1"/>
                </a:solidFill>
                <a:latin typeface="Arial" panose="020B0604020202020204" pitchFamily="34" charset="0"/>
                <a:ea typeface="+mn-ea"/>
                <a:cs typeface="Arial" panose="020B0604020202020204" pitchFamily="34" charset="0"/>
              </a:rPr>
              <a:t>Respekt for Vand,</a:t>
            </a:r>
          </a:p>
          <a:p>
            <a:r>
              <a:rPr lang="da-DK" sz="900" b="0" kern="1200" dirty="0">
                <a:solidFill>
                  <a:schemeClr val="tx1"/>
                </a:solidFill>
                <a:latin typeface="Arial" panose="020B0604020202020204" pitchFamily="34" charset="0"/>
                <a:ea typeface="+mn-ea"/>
                <a:cs typeface="Arial" panose="020B0604020202020204" pitchFamily="34" charset="0"/>
              </a:rPr>
              <a:t>Besøgshunde,</a:t>
            </a:r>
          </a:p>
          <a:p>
            <a:r>
              <a:rPr lang="da-DK" sz="900" b="0" kern="1200" dirty="0">
                <a:solidFill>
                  <a:schemeClr val="tx1"/>
                </a:solidFill>
                <a:latin typeface="Arial" panose="020B0604020202020204" pitchFamily="34" charset="0"/>
                <a:ea typeface="+mn-ea"/>
                <a:cs typeface="Arial" panose="020B0604020202020204" pitchFamily="34" charset="0"/>
              </a:rPr>
              <a:t>Hjerteløber.</a:t>
            </a:r>
          </a:p>
        </p:txBody>
      </p:sp>
      <p:sp>
        <p:nvSpPr>
          <p:cNvPr id="26" name="Tekstfelt 23">
            <a:extLst>
              <a:ext uri="{FF2B5EF4-FFF2-40B4-BE49-F238E27FC236}">
                <a16:creationId xmlns:a16="http://schemas.microsoft.com/office/drawing/2014/main" id="{93E3CF5B-51A2-41E1-93AB-C5BA54B099F4}"/>
              </a:ext>
            </a:extLst>
          </p:cNvPr>
          <p:cNvSpPr txBox="1"/>
          <p:nvPr userDrawn="1"/>
        </p:nvSpPr>
        <p:spPr>
          <a:xfrm>
            <a:off x="9336086" y="6198861"/>
            <a:ext cx="1624013" cy="138499"/>
          </a:xfrm>
          <a:prstGeom prst="rect">
            <a:avLst/>
          </a:prstGeom>
          <a:noFill/>
        </p:spPr>
        <p:txBody>
          <a:bodyPr wrap="square" lIns="0" tIns="0" rIns="0" bIns="0" rtlCol="0">
            <a:spAutoFit/>
          </a:bodyPr>
          <a:lstStyle/>
          <a:p>
            <a:r>
              <a:rPr lang="da-DK" sz="900" b="0" kern="1200" dirty="0">
                <a:solidFill>
                  <a:schemeClr val="tx1"/>
                </a:solidFill>
                <a:latin typeface="Arial" panose="020B0604020202020204" pitchFamily="34" charset="0"/>
                <a:ea typeface="+mn-ea"/>
                <a:cs typeface="Arial" panose="020B0604020202020204" pitchFamily="34" charset="0"/>
              </a:rPr>
              <a:t>Disse farver må bruges.</a:t>
            </a:r>
          </a:p>
        </p:txBody>
      </p:sp>
    </p:spTree>
    <p:extLst>
      <p:ext uri="{BB962C8B-B14F-4D97-AF65-F5344CB8AC3E}">
        <p14:creationId xmlns:p14="http://schemas.microsoft.com/office/powerpoint/2010/main" val="14141534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i="0" u="none" noProof="0" dirty="0">
                <a:solidFill>
                  <a:schemeClr val="bg1"/>
                </a:solidFill>
              </a:rPr>
              <a:t> </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07941"/>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18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1800" b="0" noProof="0" dirty="0">
                <a:solidFill>
                  <a:schemeClr val="bg1"/>
                </a:solidFill>
              </a:rPr>
              <a:t>OBS! Layouts efter dette kan indeholde potentiel fortrolig information.</a:t>
            </a:r>
            <a:br>
              <a:rPr lang="da-DK" sz="1600" b="0" noProof="0" dirty="0">
                <a:solidFill>
                  <a:schemeClr val="bg1"/>
                </a:solidFill>
              </a:rPr>
            </a:br>
            <a:endParaRPr lang="da-DK" sz="16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E16329FE-C7BD-42E8-817C-68DE69B91CFB}" type="datetime2">
              <a:rPr lang="da-DK" smtClean="0"/>
              <a:t>21. december 2023</a:t>
            </a:fld>
            <a:endParaRPr lang="da-DK"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164870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slide TF">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603D7D0B-630B-4D6B-87E1-7BE538CD1CA0}"/>
              </a:ext>
            </a:extLst>
          </p:cNvPr>
          <p:cNvSpPr/>
          <p:nvPr userDrawn="1"/>
        </p:nvSpPr>
        <p:spPr>
          <a:xfrm>
            <a:off x="0" y="0"/>
            <a:ext cx="12193200" cy="6861600"/>
          </a:xfrm>
          <a:prstGeom prst="rect">
            <a:avLst/>
          </a:prstGeom>
          <a:solidFill>
            <a:srgbClr val="FA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 name="Date_GeneralDate"/>
          <p:cNvSpPr>
            <a:spLocks noGrp="1"/>
          </p:cNvSpPr>
          <p:nvPr>
            <p:ph type="dt" sz="half" idx="10"/>
          </p:nvPr>
        </p:nvSpPr>
        <p:spPr>
          <a:xfrm>
            <a:off x="539748" y="6415200"/>
            <a:ext cx="5576400" cy="180000"/>
          </a:xfrm>
          <a:prstGeom prst="rect">
            <a:avLst/>
          </a:prstGeom>
        </p:spPr>
        <p:txBody>
          <a:bodyPr/>
          <a:lstStyle>
            <a:lvl1pPr algn="l">
              <a:defRPr sz="1000"/>
            </a:lvl1pPr>
          </a:lstStyle>
          <a:p>
            <a:fld id="{6BA1A8F2-D8DA-4296-A4A9-10B472F36C46}" type="datetime2">
              <a:rPr lang="da-DK" smtClean="0"/>
              <a:t>21. december 2023</a:t>
            </a:fld>
            <a:endParaRPr lang="da-DK" dirty="0"/>
          </a:p>
        </p:txBody>
      </p:sp>
      <p:sp>
        <p:nvSpPr>
          <p:cNvPr id="8" name="Titel 7">
            <a:extLst>
              <a:ext uri="{FF2B5EF4-FFF2-40B4-BE49-F238E27FC236}">
                <a16:creationId xmlns:a16="http://schemas.microsoft.com/office/drawing/2014/main" id="{15EC9A01-311A-448A-B16F-3D577820DEBD}"/>
              </a:ext>
            </a:extLst>
          </p:cNvPr>
          <p:cNvSpPr>
            <a:spLocks noGrp="1"/>
          </p:cNvSpPr>
          <p:nvPr>
            <p:ph type="title"/>
          </p:nvPr>
        </p:nvSpPr>
        <p:spPr>
          <a:xfrm>
            <a:off x="539750" y="539750"/>
            <a:ext cx="8332788" cy="5410200"/>
          </a:xfrm>
        </p:spPr>
        <p:txBody>
          <a:bodyPr/>
          <a:lstStyle>
            <a:lvl1pPr>
              <a:defRPr sz="6000"/>
            </a:lvl1pPr>
          </a:lstStyle>
          <a:p>
            <a:r>
              <a:rPr lang="da-DK"/>
              <a:t>Klik for at redigere titeltypografien i masteren</a:t>
            </a:r>
            <a:endParaRPr lang="da-DK" dirty="0"/>
          </a:p>
        </p:txBody>
      </p:sp>
      <p:sp>
        <p:nvSpPr>
          <p:cNvPr id="10" name="Footer Placeholder 4" hidden="1">
            <a:extLst>
              <a:ext uri="{FF2B5EF4-FFF2-40B4-BE49-F238E27FC236}">
                <a16:creationId xmlns:a16="http://schemas.microsoft.com/office/drawing/2014/main" id="{B462C951-92BC-46F8-958C-2FF9C60AB3D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da-DK" dirty="0"/>
          </a:p>
        </p:txBody>
      </p:sp>
      <p:sp>
        <p:nvSpPr>
          <p:cNvPr id="11" name="Slide Number Placeholder 5" hidden="1">
            <a:extLst>
              <a:ext uri="{FF2B5EF4-FFF2-40B4-BE49-F238E27FC236}">
                <a16:creationId xmlns:a16="http://schemas.microsoft.com/office/drawing/2014/main" id="{0963812A-8B2A-430B-BCB8-1B81CF8A7388}"/>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pic>
        <p:nvPicPr>
          <p:cNvPr id="9" name="Logo TF">
            <a:extLst>
              <a:ext uri="{FF2B5EF4-FFF2-40B4-BE49-F238E27FC236}">
                <a16:creationId xmlns:a16="http://schemas.microsoft.com/office/drawing/2014/main" id="{0139E8F1-A918-4B72-9C4C-CBA86085419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2661" y="6429600"/>
            <a:ext cx="1171178" cy="190800"/>
          </a:xfrm>
          <a:prstGeom prst="rect">
            <a:avLst/>
          </a:prstGeom>
        </p:spPr>
      </p:pic>
    </p:spTree>
    <p:extLst>
      <p:ext uri="{BB962C8B-B14F-4D97-AF65-F5344CB8AC3E}">
        <p14:creationId xmlns:p14="http://schemas.microsoft.com/office/powerpoint/2010/main" val="31445795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4.xml"/><Relationship Id="rId50" Type="http://schemas.openxmlformats.org/officeDocument/2006/relationships/tags" Target="../tags/tag7.xml"/><Relationship Id="rId55" Type="http://schemas.openxmlformats.org/officeDocument/2006/relationships/tags" Target="../tags/tag1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3" Type="http://schemas.openxmlformats.org/officeDocument/2006/relationships/tags" Target="../tags/tag10.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xml"/><Relationship Id="rId52" Type="http://schemas.openxmlformats.org/officeDocument/2006/relationships/tags" Target="../tags/tag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48" Type="http://schemas.openxmlformats.org/officeDocument/2006/relationships/tags" Target="../tags/tag5.xml"/><Relationship Id="rId8" Type="http://schemas.openxmlformats.org/officeDocument/2006/relationships/slideLayout" Target="../slideLayouts/slideLayout8.xml"/><Relationship Id="rId51" Type="http://schemas.openxmlformats.org/officeDocument/2006/relationships/tags" Target="../tags/tag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theme" Target="../theme/theme2.xml"/><Relationship Id="rId47" Type="http://schemas.openxmlformats.org/officeDocument/2006/relationships/tags" Target="../tags/tag17.xml"/><Relationship Id="rId50" Type="http://schemas.openxmlformats.org/officeDocument/2006/relationships/tags" Target="../tags/tag20.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9" Type="http://schemas.openxmlformats.org/officeDocument/2006/relationships/slideLayout" Target="../slideLayouts/slideLayout71.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45" Type="http://schemas.openxmlformats.org/officeDocument/2006/relationships/tags" Target="../tags/tag15.xml"/><Relationship Id="rId53" Type="http://schemas.openxmlformats.org/officeDocument/2006/relationships/tags" Target="../tags/tag2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tags" Target="../tags/tag14.xml"/><Relationship Id="rId52" Type="http://schemas.openxmlformats.org/officeDocument/2006/relationships/tags" Target="../tags/tag2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tags" Target="../tags/tag13.xml"/><Relationship Id="rId48" Type="http://schemas.openxmlformats.org/officeDocument/2006/relationships/tags" Target="../tags/tag18.xml"/><Relationship Id="rId8" Type="http://schemas.openxmlformats.org/officeDocument/2006/relationships/slideLayout" Target="../slideLayouts/slideLayout50.xml"/><Relationship Id="rId51" Type="http://schemas.openxmlformats.org/officeDocument/2006/relationships/tags" Target="../tags/tag21.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46" Type="http://schemas.openxmlformats.org/officeDocument/2006/relationships/tags" Target="../tags/tag16.xml"/><Relationship Id="rId20" Type="http://schemas.openxmlformats.org/officeDocument/2006/relationships/slideLayout" Target="../slideLayouts/slideLayout62.xml"/><Relationship Id="rId41" Type="http://schemas.openxmlformats.org/officeDocument/2006/relationships/slideLayout" Target="../slideLayouts/slideLayout83.xml"/><Relationship Id="rId54" Type="http://schemas.openxmlformats.org/officeDocument/2006/relationships/tags" Target="../tags/tag2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49"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749" y="2124000"/>
            <a:ext cx="11109325" cy="3826800"/>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Overskrift</a:t>
            </a:r>
          </a:p>
          <a:p>
            <a:pPr lvl="4"/>
            <a:r>
              <a:rPr lang="da-DK" noProof="0" dirty="0"/>
              <a:t>Level 5, Brødtekst</a:t>
            </a:r>
          </a:p>
          <a:p>
            <a:pPr lvl="5"/>
            <a:r>
              <a:rPr lang="da-DK" noProof="0" dirty="0"/>
              <a:t>Level 6, Bullet Rapport</a:t>
            </a:r>
          </a:p>
          <a:p>
            <a:pPr lvl="6"/>
            <a:r>
              <a:rPr lang="da-DK" noProof="0" dirty="0"/>
              <a:t>Level 7, Overskrift Rapport</a:t>
            </a:r>
          </a:p>
          <a:p>
            <a:pPr lvl="7"/>
            <a:r>
              <a:rPr lang="da-DK" noProof="0" dirty="0"/>
              <a:t>Level 8, Brødtekst Rapport</a:t>
            </a:r>
          </a:p>
          <a:p>
            <a:pPr lvl="8"/>
            <a:r>
              <a:rPr lang="da-DK" noProof="0" dirty="0"/>
              <a:t>Level 9, Infografik</a:t>
            </a:r>
          </a:p>
        </p:txBody>
      </p:sp>
      <p:sp>
        <p:nvSpPr>
          <p:cNvPr id="6" name="Slide Number Placeholder 5"/>
          <p:cNvSpPr>
            <a:spLocks noGrp="1"/>
          </p:cNvSpPr>
          <p:nvPr>
            <p:ph type="sldNum" sz="quarter" idx="4"/>
          </p:nvPr>
        </p:nvSpPr>
        <p:spPr>
          <a:xfrm>
            <a:off x="540000" y="6415200"/>
            <a:ext cx="284400" cy="180000"/>
          </a:xfrm>
          <a:prstGeom prst="rect">
            <a:avLst/>
          </a:prstGeom>
        </p:spPr>
        <p:txBody>
          <a:bodyPr vert="horz" lIns="0" tIns="0" rIns="0" bIns="0" rtlCol="0" anchor="b" anchorCtr="0"/>
          <a:lstStyle>
            <a:lvl1pPr algn="l">
              <a:defRPr sz="1000">
                <a:solidFill>
                  <a:schemeClr val="accent1"/>
                </a:solidFill>
                <a:latin typeface="+mn-lt"/>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0" y="539750"/>
            <a:ext cx="11109324" cy="1404000"/>
          </a:xfrm>
          <a:prstGeom prst="rect">
            <a:avLst/>
          </a:prstGeom>
        </p:spPr>
        <p:txBody>
          <a:bodyPr vert="horz" lIns="0" tIns="0" rIns="0" bIns="0" rtlCol="0" anchor="t" anchorCtr="0">
            <a:noAutofit/>
          </a:bodyPr>
          <a:lstStyle/>
          <a:p>
            <a:endParaRPr lang="da-DK" dirty="0"/>
          </a:p>
        </p:txBody>
      </p:sp>
      <p:sp>
        <p:nvSpPr>
          <p:cNvPr id="2" name="Date Placeholder 1">
            <a:extLst>
              <a:ext uri="{FF2B5EF4-FFF2-40B4-BE49-F238E27FC236}">
                <a16:creationId xmlns:a16="http://schemas.microsoft.com/office/drawing/2014/main" id="{6DAF2562-DFA4-49A4-9C2A-FBAD02376BBC}"/>
              </a:ext>
            </a:extLst>
          </p:cNvPr>
          <p:cNvSpPr>
            <a:spLocks noGrp="1"/>
          </p:cNvSpPr>
          <p:nvPr>
            <p:ph type="dt" sz="half" idx="2"/>
          </p:nvPr>
        </p:nvSpPr>
        <p:spPr>
          <a:xfrm>
            <a:off x="4249879" y="6415200"/>
            <a:ext cx="1249200" cy="180000"/>
          </a:xfrm>
          <a:prstGeom prst="rect">
            <a:avLst/>
          </a:prstGeom>
        </p:spPr>
        <p:txBody>
          <a:bodyPr vert="horz" lIns="0" tIns="0" rIns="0" bIns="0" rtlCol="0" anchor="b" anchorCtr="0"/>
          <a:lstStyle>
            <a:lvl1pPr algn="l">
              <a:defRPr sz="1000">
                <a:solidFill>
                  <a:schemeClr val="accent1"/>
                </a:solidFill>
                <a:latin typeface="+mn-lt"/>
              </a:defRPr>
            </a:lvl1pPr>
          </a:lstStyle>
          <a:p>
            <a:fld id="{EBE1BD92-25BE-40DE-9728-ABE36B93E74F}" type="datetime2">
              <a:rPr lang="da-DK" smtClean="0"/>
              <a:pPr/>
              <a:t>21. december 2023</a:t>
            </a:fld>
            <a:endParaRPr lang="da-DK" dirty="0"/>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824400" y="6415200"/>
            <a:ext cx="3348000" cy="180000"/>
          </a:xfrm>
          <a:prstGeom prst="rect">
            <a:avLst/>
          </a:prstGeom>
        </p:spPr>
        <p:txBody>
          <a:bodyPr vert="horz" lIns="0" tIns="0" rIns="0" bIns="0" rtlCol="0" anchor="b" anchorCtr="0"/>
          <a:lstStyle>
            <a:lvl1pPr algn="l">
              <a:defRPr sz="1000">
                <a:solidFill>
                  <a:schemeClr val="accent1"/>
                </a:solidFill>
                <a:latin typeface="+mn-lt"/>
              </a:defRPr>
            </a:lvl1pPr>
          </a:lstStyle>
          <a:p>
            <a:endParaRPr lang="da-DK" dirty="0"/>
          </a:p>
        </p:txBody>
      </p:sp>
      <p:grpSp>
        <p:nvGrpSpPr>
          <p:cNvPr id="4" name="Gruppe guide" hidden="1">
            <a:extLst>
              <a:ext uri="{FF2B5EF4-FFF2-40B4-BE49-F238E27FC236}">
                <a16:creationId xmlns:a16="http://schemas.microsoft.com/office/drawing/2014/main" id="{75EA615D-D17E-4099-BB35-5750BECC3F40}"/>
              </a:ext>
            </a:extLst>
          </p:cNvPr>
          <p:cNvGrpSpPr/>
          <p:nvPr userDrawn="1"/>
        </p:nvGrpSpPr>
        <p:grpSpPr>
          <a:xfrm>
            <a:off x="540000" y="540000"/>
            <a:ext cx="11112000" cy="5778000"/>
            <a:chOff x="540000" y="540000"/>
            <a:chExt cx="11112000" cy="5778000"/>
          </a:xfrm>
        </p:grpSpPr>
        <p:sp>
          <p:nvSpPr>
            <p:cNvPr id="9" name="Rectangle 17">
              <a:extLst>
                <a:ext uri="{FF2B5EF4-FFF2-40B4-BE49-F238E27FC236}">
                  <a16:creationId xmlns:a16="http://schemas.microsoft.com/office/drawing/2014/main" id="{0CD53419-84A0-4BE3-A8D1-7769CAD90BFB}"/>
                </a:ext>
              </a:extLst>
            </p:cNvPr>
            <p:cNvSpPr/>
            <p:nvPr userDrawn="1">
              <p:custDataLst>
                <p:tags r:id="rId44"/>
              </p:custDataLst>
            </p:nvPr>
          </p:nvSpPr>
          <p:spPr>
            <a:xfrm>
              <a:off x="540000" y="540000"/>
              <a:ext cx="926000" cy="5778000"/>
            </a:xfrm>
            <a:prstGeom prst="rect">
              <a:avLst/>
            </a:prstGeom>
            <a:noFill/>
            <a:ln w="3175"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0" name="Rectangle 18">
              <a:extLst>
                <a:ext uri="{FF2B5EF4-FFF2-40B4-BE49-F238E27FC236}">
                  <a16:creationId xmlns:a16="http://schemas.microsoft.com/office/drawing/2014/main" id="{27DB9371-3736-4729-8AE2-AACDB48EC8FC}"/>
                </a:ext>
              </a:extLst>
            </p:cNvPr>
            <p:cNvSpPr/>
            <p:nvPr userDrawn="1">
              <p:custDataLst>
                <p:tags r:id="rId45"/>
              </p:custDataLst>
            </p:nvPr>
          </p:nvSpPr>
          <p:spPr>
            <a:xfrm>
              <a:off x="10726000" y="540000"/>
              <a:ext cx="926000" cy="5778000"/>
            </a:xfrm>
            <a:prstGeom prst="rect">
              <a:avLst/>
            </a:prstGeom>
            <a:noFill/>
            <a:ln w="3175"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1" name="Rectangle 19">
              <a:extLst>
                <a:ext uri="{FF2B5EF4-FFF2-40B4-BE49-F238E27FC236}">
                  <a16:creationId xmlns:a16="http://schemas.microsoft.com/office/drawing/2014/main" id="{0E501271-725D-4FD9-A570-33B8A4212EA8}"/>
                </a:ext>
              </a:extLst>
            </p:cNvPr>
            <p:cNvSpPr/>
            <p:nvPr userDrawn="1">
              <p:custDataLst>
                <p:tags r:id="rId46"/>
              </p:custDataLst>
            </p:nvPr>
          </p:nvSpPr>
          <p:spPr>
            <a:xfrm>
              <a:off x="1466000" y="540000"/>
              <a:ext cx="926000" cy="5778000"/>
            </a:xfrm>
            <a:prstGeom prst="rect">
              <a:avLst/>
            </a:prstGeom>
            <a:noFill/>
            <a:ln w="3175"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2" name="Rectangle 22">
              <a:extLst>
                <a:ext uri="{FF2B5EF4-FFF2-40B4-BE49-F238E27FC236}">
                  <a16:creationId xmlns:a16="http://schemas.microsoft.com/office/drawing/2014/main" id="{1E3973C3-8890-42D3-88A9-5E041E6338C3}"/>
                </a:ext>
              </a:extLst>
            </p:cNvPr>
            <p:cNvSpPr/>
            <p:nvPr userDrawn="1">
              <p:custDataLst>
                <p:tags r:id="rId47"/>
              </p:custDataLst>
            </p:nvPr>
          </p:nvSpPr>
          <p:spPr>
            <a:xfrm>
              <a:off x="2392000" y="540000"/>
              <a:ext cx="926000" cy="5778000"/>
            </a:xfrm>
            <a:prstGeom prst="rect">
              <a:avLst/>
            </a:prstGeom>
            <a:noFill/>
            <a:ln w="3175"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3" name="Rectangle 30">
              <a:extLst>
                <a:ext uri="{FF2B5EF4-FFF2-40B4-BE49-F238E27FC236}">
                  <a16:creationId xmlns:a16="http://schemas.microsoft.com/office/drawing/2014/main" id="{06A07913-0D0F-4A0F-8747-2213211DEFC0}"/>
                </a:ext>
              </a:extLst>
            </p:cNvPr>
            <p:cNvSpPr/>
            <p:nvPr userDrawn="1">
              <p:custDataLst>
                <p:tags r:id="rId48"/>
              </p:custDataLst>
            </p:nvPr>
          </p:nvSpPr>
          <p:spPr>
            <a:xfrm>
              <a:off x="3318000" y="540000"/>
              <a:ext cx="926000" cy="5778000"/>
            </a:xfrm>
            <a:prstGeom prst="rect">
              <a:avLst/>
            </a:prstGeom>
            <a:noFill/>
            <a:ln w="3175"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4" name="Rectangle 31">
              <a:extLst>
                <a:ext uri="{FF2B5EF4-FFF2-40B4-BE49-F238E27FC236}">
                  <a16:creationId xmlns:a16="http://schemas.microsoft.com/office/drawing/2014/main" id="{FFF6849E-47A7-4C99-8380-3E259872A249}"/>
                </a:ext>
              </a:extLst>
            </p:cNvPr>
            <p:cNvSpPr/>
            <p:nvPr userDrawn="1">
              <p:custDataLst>
                <p:tags r:id="rId49"/>
              </p:custDataLst>
            </p:nvPr>
          </p:nvSpPr>
          <p:spPr>
            <a:xfrm>
              <a:off x="4244000" y="540000"/>
              <a:ext cx="926000" cy="5778000"/>
            </a:xfrm>
            <a:prstGeom prst="rect">
              <a:avLst/>
            </a:prstGeom>
            <a:noFill/>
            <a:ln w="3175"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Rectangle 32">
              <a:extLst>
                <a:ext uri="{FF2B5EF4-FFF2-40B4-BE49-F238E27FC236}">
                  <a16:creationId xmlns:a16="http://schemas.microsoft.com/office/drawing/2014/main" id="{FCB359FB-C08C-46CA-A044-4CBF9121172E}"/>
                </a:ext>
              </a:extLst>
            </p:cNvPr>
            <p:cNvSpPr/>
            <p:nvPr userDrawn="1">
              <p:custDataLst>
                <p:tags r:id="rId50"/>
              </p:custDataLst>
            </p:nvPr>
          </p:nvSpPr>
          <p:spPr>
            <a:xfrm>
              <a:off x="5170000" y="540000"/>
              <a:ext cx="926000" cy="5778000"/>
            </a:xfrm>
            <a:prstGeom prst="rect">
              <a:avLst/>
            </a:prstGeom>
            <a:noFill/>
            <a:ln w="3175"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6" name="Rectangle 33">
              <a:extLst>
                <a:ext uri="{FF2B5EF4-FFF2-40B4-BE49-F238E27FC236}">
                  <a16:creationId xmlns:a16="http://schemas.microsoft.com/office/drawing/2014/main" id="{AA1B5645-6086-4276-B0FC-160F5F248259}"/>
                </a:ext>
              </a:extLst>
            </p:cNvPr>
            <p:cNvSpPr/>
            <p:nvPr userDrawn="1">
              <p:custDataLst>
                <p:tags r:id="rId51"/>
              </p:custDataLst>
            </p:nvPr>
          </p:nvSpPr>
          <p:spPr>
            <a:xfrm>
              <a:off x="6096000" y="540000"/>
              <a:ext cx="926000" cy="5778000"/>
            </a:xfrm>
            <a:prstGeom prst="rect">
              <a:avLst/>
            </a:prstGeom>
            <a:noFill/>
            <a:ln w="3175"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7" name="Rectangle 34">
              <a:extLst>
                <a:ext uri="{FF2B5EF4-FFF2-40B4-BE49-F238E27FC236}">
                  <a16:creationId xmlns:a16="http://schemas.microsoft.com/office/drawing/2014/main" id="{27A5855A-9C0F-4E21-80FF-6805A93E1AD8}"/>
                </a:ext>
              </a:extLst>
            </p:cNvPr>
            <p:cNvSpPr/>
            <p:nvPr userDrawn="1">
              <p:custDataLst>
                <p:tags r:id="rId52"/>
              </p:custDataLst>
            </p:nvPr>
          </p:nvSpPr>
          <p:spPr>
            <a:xfrm>
              <a:off x="7022000" y="540000"/>
              <a:ext cx="926000" cy="5778000"/>
            </a:xfrm>
            <a:prstGeom prst="rect">
              <a:avLst/>
            </a:prstGeom>
            <a:noFill/>
            <a:ln w="3175"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Rectangle 35">
              <a:extLst>
                <a:ext uri="{FF2B5EF4-FFF2-40B4-BE49-F238E27FC236}">
                  <a16:creationId xmlns:a16="http://schemas.microsoft.com/office/drawing/2014/main" id="{458118DB-3CE2-4B63-9E32-293F5CD59074}"/>
                </a:ext>
              </a:extLst>
            </p:cNvPr>
            <p:cNvSpPr/>
            <p:nvPr userDrawn="1">
              <p:custDataLst>
                <p:tags r:id="rId53"/>
              </p:custDataLst>
            </p:nvPr>
          </p:nvSpPr>
          <p:spPr>
            <a:xfrm>
              <a:off x="7948000" y="540000"/>
              <a:ext cx="926000" cy="5778000"/>
            </a:xfrm>
            <a:prstGeom prst="rect">
              <a:avLst/>
            </a:prstGeom>
            <a:noFill/>
            <a:ln w="3175"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9" name="Rectangle 36">
              <a:extLst>
                <a:ext uri="{FF2B5EF4-FFF2-40B4-BE49-F238E27FC236}">
                  <a16:creationId xmlns:a16="http://schemas.microsoft.com/office/drawing/2014/main" id="{1D0A4AFB-9D7D-4629-8A44-327D10958E25}"/>
                </a:ext>
              </a:extLst>
            </p:cNvPr>
            <p:cNvSpPr/>
            <p:nvPr userDrawn="1">
              <p:custDataLst>
                <p:tags r:id="rId54"/>
              </p:custDataLst>
            </p:nvPr>
          </p:nvSpPr>
          <p:spPr>
            <a:xfrm>
              <a:off x="8874000" y="540000"/>
              <a:ext cx="926000" cy="5778000"/>
            </a:xfrm>
            <a:prstGeom prst="rect">
              <a:avLst/>
            </a:prstGeom>
            <a:noFill/>
            <a:ln w="3175"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0" name="Rectangle 37">
              <a:extLst>
                <a:ext uri="{FF2B5EF4-FFF2-40B4-BE49-F238E27FC236}">
                  <a16:creationId xmlns:a16="http://schemas.microsoft.com/office/drawing/2014/main" id="{7B11CF35-C081-43B5-9CF3-F80C9038BE88}"/>
                </a:ext>
              </a:extLst>
            </p:cNvPr>
            <p:cNvSpPr/>
            <p:nvPr userDrawn="1">
              <p:custDataLst>
                <p:tags r:id="rId55"/>
              </p:custDataLst>
            </p:nvPr>
          </p:nvSpPr>
          <p:spPr>
            <a:xfrm>
              <a:off x="9800000" y="540000"/>
              <a:ext cx="926000" cy="5778000"/>
            </a:xfrm>
            <a:prstGeom prst="rect">
              <a:avLst/>
            </a:prstGeom>
            <a:noFill/>
            <a:ln w="3175"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29" r:id="rId7"/>
    <p:sldLayoutId id="2147483761" r:id="rId8"/>
    <p:sldLayoutId id="2147483762" r:id="rId9"/>
    <p:sldLayoutId id="2147483731" r:id="rId10"/>
    <p:sldLayoutId id="2147483769" r:id="rId11"/>
    <p:sldLayoutId id="2147483770" r:id="rId12"/>
    <p:sldLayoutId id="2147483732" r:id="rId13"/>
    <p:sldLayoutId id="2147483771" r:id="rId14"/>
    <p:sldLayoutId id="2147483772" r:id="rId15"/>
    <p:sldLayoutId id="2147483755" r:id="rId16"/>
    <p:sldLayoutId id="2147483773" r:id="rId17"/>
    <p:sldLayoutId id="2147483774" r:id="rId18"/>
    <p:sldLayoutId id="2147483757"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 id="2147483783" r:id="rId28"/>
    <p:sldLayoutId id="2147483784" r:id="rId29"/>
    <p:sldLayoutId id="2147483785" r:id="rId30"/>
    <p:sldLayoutId id="2147483786" r:id="rId31"/>
    <p:sldLayoutId id="2147483787" r:id="rId32"/>
    <p:sldLayoutId id="2147483788" r:id="rId33"/>
    <p:sldLayoutId id="2147483743" r:id="rId34"/>
    <p:sldLayoutId id="2147483789" r:id="rId35"/>
    <p:sldLayoutId id="2147483790" r:id="rId36"/>
    <p:sldLayoutId id="2147483744" r:id="rId37"/>
    <p:sldLayoutId id="2147483791" r:id="rId38"/>
    <p:sldLayoutId id="2147483792" r:id="rId39"/>
    <p:sldLayoutId id="2147483793" r:id="rId40"/>
    <p:sldLayoutId id="2147483753" r:id="rId41"/>
    <p:sldLayoutId id="2147483836" r:id="rId42"/>
  </p:sldLayoutIdLst>
  <p:hf hdr="0" dt="0"/>
  <p:txStyles>
    <p:titleStyle>
      <a:lvl1pPr algn="l" defTabSz="914400" rtl="0" eaLnBrk="1" latinLnBrk="0" hangingPunct="1">
        <a:lnSpc>
          <a:spcPct val="91000"/>
        </a:lnSpc>
        <a:spcBef>
          <a:spcPct val="0"/>
        </a:spcBef>
        <a:buNone/>
        <a:defRPr sz="4000" kern="1200" spc="-40" baseline="0">
          <a:solidFill>
            <a:schemeClr val="accent1"/>
          </a:solidFill>
          <a:latin typeface="+mj-lt"/>
          <a:ea typeface="+mj-ea"/>
          <a:cs typeface="+mj-cs"/>
        </a:defRPr>
      </a:lvl1pPr>
    </p:titleStyle>
    <p:bodyStyle>
      <a:lvl1pPr marL="270000" indent="-270000" algn="l" defTabSz="914400" rtl="0" eaLnBrk="1" latinLnBrk="0" hangingPunct="1">
        <a:lnSpc>
          <a:spcPct val="114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14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14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14000"/>
        </a:lnSpc>
        <a:spcBef>
          <a:spcPts val="0"/>
        </a:spcBef>
        <a:spcAft>
          <a:spcPts val="1200"/>
        </a:spcAft>
        <a:buFont typeface="Arial" panose="020B0604020202020204" pitchFamily="34" charset="0"/>
        <a:buChar char="​"/>
        <a:defRPr sz="2000" b="1" kern="1200">
          <a:solidFill>
            <a:schemeClr val="tx1"/>
          </a:solidFill>
          <a:latin typeface="+mj-lt"/>
          <a:ea typeface="+mn-ea"/>
          <a:cs typeface="+mn-cs"/>
        </a:defRPr>
      </a:lvl4pPr>
      <a:lvl5pPr marL="0" indent="0" algn="l" defTabSz="914400" rtl="0" eaLnBrk="1" latinLnBrk="0" hangingPunct="1">
        <a:lnSpc>
          <a:spcPct val="114000"/>
        </a:lnSpc>
        <a:spcBef>
          <a:spcPts val="0"/>
        </a:spcBef>
        <a:spcAft>
          <a:spcPts val="1200"/>
        </a:spcAft>
        <a:buFont typeface="Arial" panose="020B0604020202020204" pitchFamily="34" charset="0"/>
        <a:buChar char="​"/>
        <a:tabLst/>
        <a:defRPr sz="2000" kern="1200">
          <a:solidFill>
            <a:schemeClr val="tx1"/>
          </a:solidFill>
          <a:latin typeface="+mn-lt"/>
          <a:ea typeface="+mn-ea"/>
          <a:cs typeface="+mn-cs"/>
        </a:defRPr>
      </a:lvl5pPr>
      <a:lvl6pPr marL="180000" indent="-180000" algn="l" defTabSz="914400" rtl="0" eaLnBrk="1" latinLnBrk="0" hangingPunct="1">
        <a:lnSpc>
          <a:spcPct val="15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50000"/>
        </a:lnSpc>
        <a:spcBef>
          <a:spcPts val="0"/>
        </a:spcBef>
        <a:spcAft>
          <a:spcPts val="600"/>
        </a:spcAft>
        <a:buFont typeface="Arial" panose="020B0604020202020204" pitchFamily="34" charset="0"/>
        <a:buChar char="​"/>
        <a:defRPr sz="1000" b="1" kern="1200" baseline="0">
          <a:solidFill>
            <a:schemeClr val="tx1"/>
          </a:solidFill>
          <a:latin typeface="+mn-lt"/>
          <a:ea typeface="+mn-ea"/>
          <a:cs typeface="+mn-cs"/>
        </a:defRPr>
      </a:lvl7pPr>
      <a:lvl8pPr marL="0" indent="0" algn="l" defTabSz="914400" rtl="0" eaLnBrk="1" latinLnBrk="0" hangingPunct="1">
        <a:lnSpc>
          <a:spcPct val="15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3" orient="horz" pos="340" userDrawn="1">
          <p15:clr>
            <a:srgbClr val="F26B43"/>
          </p15:clr>
        </p15:guide>
        <p15:guide id="4" orient="horz" pos="1224" userDrawn="1">
          <p15:clr>
            <a:srgbClr val="F26B43"/>
          </p15:clr>
        </p15:guide>
        <p15:guide id="5" pos="339" userDrawn="1">
          <p15:clr>
            <a:srgbClr val="F26B43"/>
          </p15:clr>
        </p15:guide>
        <p15:guide id="7" orient="horz" pos="1337" userDrawn="1">
          <p15:clr>
            <a:srgbClr val="F26B43"/>
          </p15:clr>
        </p15:guide>
        <p15:guide id="8" orient="horz" pos="3748" userDrawn="1">
          <p15:clr>
            <a:srgbClr val="F26B43"/>
          </p15:clr>
        </p15:guide>
        <p15:guide id="10" orient="horz" pos="3979" userDrawn="1">
          <p15:clr>
            <a:srgbClr val="F26B43"/>
          </p15:clr>
        </p15:guide>
        <p15:guide id="11" pos="923" userDrawn="1">
          <p15:clr>
            <a:srgbClr val="F26B43"/>
          </p15:clr>
        </p15:guide>
        <p15:guide id="12" pos="6756" userDrawn="1">
          <p15:clr>
            <a:srgbClr val="F26B43"/>
          </p15:clr>
        </p15:guide>
        <p15:guide id="13" pos="7339" userDrawn="1">
          <p15:clr>
            <a:srgbClr val="F26B43"/>
          </p15:clr>
        </p15:guide>
        <p15:guide id="14" pos="1506" userDrawn="1">
          <p15:clr>
            <a:srgbClr val="F26B43"/>
          </p15:clr>
        </p15:guide>
        <p15:guide id="15" pos="2090" userDrawn="1">
          <p15:clr>
            <a:srgbClr val="F26B43"/>
          </p15:clr>
        </p15:guide>
        <p15:guide id="16" pos="2673" userDrawn="1">
          <p15:clr>
            <a:srgbClr val="F26B43"/>
          </p15:clr>
        </p15:guide>
        <p15:guide id="17" pos="3256" userDrawn="1">
          <p15:clr>
            <a:srgbClr val="F26B43"/>
          </p15:clr>
        </p15:guide>
        <p15:guide id="18" pos="3840" userDrawn="1">
          <p15:clr>
            <a:srgbClr val="F26B43"/>
          </p15:clr>
        </p15:guide>
        <p15:guide id="19" pos="4423" userDrawn="1">
          <p15:clr>
            <a:srgbClr val="F26B43"/>
          </p15:clr>
        </p15:guide>
        <p15:guide id="20" pos="5006" userDrawn="1">
          <p15:clr>
            <a:srgbClr val="F26B43"/>
          </p15:clr>
        </p15:guide>
        <p15:guide id="21" pos="5589" userDrawn="1">
          <p15:clr>
            <a:srgbClr val="F26B43"/>
          </p15:clr>
        </p15:guide>
        <p15:guide id="22" pos="617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749" y="2124000"/>
            <a:ext cx="11109325" cy="3826800"/>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Overskrift</a:t>
            </a:r>
          </a:p>
          <a:p>
            <a:pPr lvl="4"/>
            <a:r>
              <a:rPr lang="da-DK" noProof="0" dirty="0"/>
              <a:t>Level 5, Brødtekst</a:t>
            </a:r>
          </a:p>
          <a:p>
            <a:pPr lvl="5"/>
            <a:r>
              <a:rPr lang="da-DK" noProof="0" dirty="0"/>
              <a:t>Level 6, Bullet Rapport</a:t>
            </a:r>
          </a:p>
          <a:p>
            <a:pPr lvl="6"/>
            <a:r>
              <a:rPr lang="da-DK" noProof="0" dirty="0"/>
              <a:t>Level 7, Overskrift Rapport</a:t>
            </a:r>
          </a:p>
          <a:p>
            <a:pPr lvl="7"/>
            <a:r>
              <a:rPr lang="da-DK" noProof="0" dirty="0"/>
              <a:t>Level 8, Brødtekst Rapport</a:t>
            </a:r>
          </a:p>
          <a:p>
            <a:pPr lvl="8"/>
            <a:r>
              <a:rPr lang="da-DK" noProof="0" dirty="0"/>
              <a:t>Level 9, Infografik</a:t>
            </a:r>
          </a:p>
        </p:txBody>
      </p:sp>
      <p:sp>
        <p:nvSpPr>
          <p:cNvPr id="6" name="Slide Number Placeholder 5"/>
          <p:cNvSpPr>
            <a:spLocks noGrp="1"/>
          </p:cNvSpPr>
          <p:nvPr>
            <p:ph type="sldNum" sz="quarter" idx="4"/>
          </p:nvPr>
        </p:nvSpPr>
        <p:spPr>
          <a:xfrm>
            <a:off x="540000" y="6415200"/>
            <a:ext cx="284400" cy="180000"/>
          </a:xfrm>
          <a:prstGeom prst="rect">
            <a:avLst/>
          </a:prstGeom>
        </p:spPr>
        <p:txBody>
          <a:bodyPr vert="horz" lIns="0" tIns="0" rIns="0" bIns="0" rtlCol="0" anchor="b" anchorCtr="0"/>
          <a:lstStyle>
            <a:lvl1pPr algn="l">
              <a:defRPr sz="1000">
                <a:solidFill>
                  <a:schemeClr val="accent1"/>
                </a:solidFill>
                <a:latin typeface="+mn-lt"/>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0" y="539750"/>
            <a:ext cx="11109324" cy="1404000"/>
          </a:xfrm>
          <a:prstGeom prst="rect">
            <a:avLst/>
          </a:prstGeom>
        </p:spPr>
        <p:txBody>
          <a:bodyPr vert="horz" lIns="0" tIns="0" rIns="0" bIns="0" rtlCol="0" anchor="t" anchorCtr="0">
            <a:noAutofit/>
          </a:bodyPr>
          <a:lstStyle/>
          <a:p>
            <a:endParaRPr lang="da-DK" dirty="0"/>
          </a:p>
        </p:txBody>
      </p:sp>
      <p:sp>
        <p:nvSpPr>
          <p:cNvPr id="2" name="Date Placeholder 1">
            <a:extLst>
              <a:ext uri="{FF2B5EF4-FFF2-40B4-BE49-F238E27FC236}">
                <a16:creationId xmlns:a16="http://schemas.microsoft.com/office/drawing/2014/main" id="{6DAF2562-DFA4-49A4-9C2A-FBAD02376BBC}"/>
              </a:ext>
            </a:extLst>
          </p:cNvPr>
          <p:cNvSpPr>
            <a:spLocks noGrp="1"/>
          </p:cNvSpPr>
          <p:nvPr>
            <p:ph type="dt" sz="half" idx="2"/>
          </p:nvPr>
        </p:nvSpPr>
        <p:spPr>
          <a:xfrm>
            <a:off x="4249879" y="6415200"/>
            <a:ext cx="1249200" cy="180000"/>
          </a:xfrm>
          <a:prstGeom prst="rect">
            <a:avLst/>
          </a:prstGeom>
        </p:spPr>
        <p:txBody>
          <a:bodyPr vert="horz" lIns="0" tIns="0" rIns="0" bIns="0" rtlCol="0" anchor="b" anchorCtr="0"/>
          <a:lstStyle>
            <a:lvl1pPr algn="l">
              <a:defRPr sz="1000">
                <a:solidFill>
                  <a:schemeClr val="accent1"/>
                </a:solidFill>
                <a:latin typeface="+mn-lt"/>
              </a:defRPr>
            </a:lvl1pPr>
          </a:lstStyle>
          <a:p>
            <a:fld id="{EBE1BD92-25BE-40DE-9728-ABE36B93E74F}" type="datetime2">
              <a:rPr lang="da-DK" smtClean="0"/>
              <a:pPr/>
              <a:t>21. december 2023</a:t>
            </a:fld>
            <a:endParaRPr lang="da-DK" dirty="0"/>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824400" y="6415200"/>
            <a:ext cx="3348000" cy="180000"/>
          </a:xfrm>
          <a:prstGeom prst="rect">
            <a:avLst/>
          </a:prstGeom>
        </p:spPr>
        <p:txBody>
          <a:bodyPr vert="horz" lIns="0" tIns="0" rIns="0" bIns="0" rtlCol="0" anchor="b" anchorCtr="0"/>
          <a:lstStyle>
            <a:lvl1pPr algn="l">
              <a:defRPr sz="1000">
                <a:solidFill>
                  <a:schemeClr val="accent1"/>
                </a:solidFill>
                <a:latin typeface="+mn-lt"/>
              </a:defRPr>
            </a:lvl1pPr>
          </a:lstStyle>
          <a:p>
            <a:endParaRPr lang="da-DK" dirty="0"/>
          </a:p>
        </p:txBody>
      </p:sp>
      <p:grpSp>
        <p:nvGrpSpPr>
          <p:cNvPr id="4" name="Gruppe guide" hidden="1">
            <a:extLst>
              <a:ext uri="{FF2B5EF4-FFF2-40B4-BE49-F238E27FC236}">
                <a16:creationId xmlns:a16="http://schemas.microsoft.com/office/drawing/2014/main" id="{75EA615D-D17E-4099-BB35-5750BECC3F40}"/>
              </a:ext>
            </a:extLst>
          </p:cNvPr>
          <p:cNvGrpSpPr/>
          <p:nvPr userDrawn="1"/>
        </p:nvGrpSpPr>
        <p:grpSpPr>
          <a:xfrm>
            <a:off x="540000" y="540000"/>
            <a:ext cx="11112000" cy="5778000"/>
            <a:chOff x="540000" y="540000"/>
            <a:chExt cx="11112000" cy="5778000"/>
          </a:xfrm>
        </p:grpSpPr>
        <p:sp>
          <p:nvSpPr>
            <p:cNvPr id="9" name="Rectangle 17">
              <a:extLst>
                <a:ext uri="{FF2B5EF4-FFF2-40B4-BE49-F238E27FC236}">
                  <a16:creationId xmlns:a16="http://schemas.microsoft.com/office/drawing/2014/main" id="{0CD53419-84A0-4BE3-A8D1-7769CAD90BFB}"/>
                </a:ext>
              </a:extLst>
            </p:cNvPr>
            <p:cNvSpPr/>
            <p:nvPr userDrawn="1">
              <p:custDataLst>
                <p:tags r:id="rId43"/>
              </p:custDataLst>
            </p:nvPr>
          </p:nvSpPr>
          <p:spPr>
            <a:xfrm>
              <a:off x="540000" y="540000"/>
              <a:ext cx="926000" cy="5778000"/>
            </a:xfrm>
            <a:prstGeom prst="rect">
              <a:avLst/>
            </a:prstGeom>
            <a:noFill/>
            <a:ln w="3175"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0" name="Rectangle 18">
              <a:extLst>
                <a:ext uri="{FF2B5EF4-FFF2-40B4-BE49-F238E27FC236}">
                  <a16:creationId xmlns:a16="http://schemas.microsoft.com/office/drawing/2014/main" id="{27DB9371-3736-4729-8AE2-AACDB48EC8FC}"/>
                </a:ext>
              </a:extLst>
            </p:cNvPr>
            <p:cNvSpPr/>
            <p:nvPr userDrawn="1">
              <p:custDataLst>
                <p:tags r:id="rId44"/>
              </p:custDataLst>
            </p:nvPr>
          </p:nvSpPr>
          <p:spPr>
            <a:xfrm>
              <a:off x="10726000" y="540000"/>
              <a:ext cx="926000" cy="5778000"/>
            </a:xfrm>
            <a:prstGeom prst="rect">
              <a:avLst/>
            </a:prstGeom>
            <a:noFill/>
            <a:ln w="3175"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1" name="Rectangle 19">
              <a:extLst>
                <a:ext uri="{FF2B5EF4-FFF2-40B4-BE49-F238E27FC236}">
                  <a16:creationId xmlns:a16="http://schemas.microsoft.com/office/drawing/2014/main" id="{0E501271-725D-4FD9-A570-33B8A4212EA8}"/>
                </a:ext>
              </a:extLst>
            </p:cNvPr>
            <p:cNvSpPr/>
            <p:nvPr userDrawn="1">
              <p:custDataLst>
                <p:tags r:id="rId45"/>
              </p:custDataLst>
            </p:nvPr>
          </p:nvSpPr>
          <p:spPr>
            <a:xfrm>
              <a:off x="1466000" y="540000"/>
              <a:ext cx="926000" cy="5778000"/>
            </a:xfrm>
            <a:prstGeom prst="rect">
              <a:avLst/>
            </a:prstGeom>
            <a:noFill/>
            <a:ln w="3175"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2" name="Rectangle 22">
              <a:extLst>
                <a:ext uri="{FF2B5EF4-FFF2-40B4-BE49-F238E27FC236}">
                  <a16:creationId xmlns:a16="http://schemas.microsoft.com/office/drawing/2014/main" id="{1E3973C3-8890-42D3-88A9-5E041E6338C3}"/>
                </a:ext>
              </a:extLst>
            </p:cNvPr>
            <p:cNvSpPr/>
            <p:nvPr userDrawn="1">
              <p:custDataLst>
                <p:tags r:id="rId46"/>
              </p:custDataLst>
            </p:nvPr>
          </p:nvSpPr>
          <p:spPr>
            <a:xfrm>
              <a:off x="2392000" y="540000"/>
              <a:ext cx="926000" cy="5778000"/>
            </a:xfrm>
            <a:prstGeom prst="rect">
              <a:avLst/>
            </a:prstGeom>
            <a:noFill/>
            <a:ln w="3175"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3" name="Rectangle 30">
              <a:extLst>
                <a:ext uri="{FF2B5EF4-FFF2-40B4-BE49-F238E27FC236}">
                  <a16:creationId xmlns:a16="http://schemas.microsoft.com/office/drawing/2014/main" id="{06A07913-0D0F-4A0F-8747-2213211DEFC0}"/>
                </a:ext>
              </a:extLst>
            </p:cNvPr>
            <p:cNvSpPr/>
            <p:nvPr userDrawn="1">
              <p:custDataLst>
                <p:tags r:id="rId47"/>
              </p:custDataLst>
            </p:nvPr>
          </p:nvSpPr>
          <p:spPr>
            <a:xfrm>
              <a:off x="3318000" y="540000"/>
              <a:ext cx="926000" cy="5778000"/>
            </a:xfrm>
            <a:prstGeom prst="rect">
              <a:avLst/>
            </a:prstGeom>
            <a:noFill/>
            <a:ln w="3175"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4" name="Rectangle 31">
              <a:extLst>
                <a:ext uri="{FF2B5EF4-FFF2-40B4-BE49-F238E27FC236}">
                  <a16:creationId xmlns:a16="http://schemas.microsoft.com/office/drawing/2014/main" id="{FFF6849E-47A7-4C99-8380-3E259872A249}"/>
                </a:ext>
              </a:extLst>
            </p:cNvPr>
            <p:cNvSpPr/>
            <p:nvPr userDrawn="1">
              <p:custDataLst>
                <p:tags r:id="rId48"/>
              </p:custDataLst>
            </p:nvPr>
          </p:nvSpPr>
          <p:spPr>
            <a:xfrm>
              <a:off x="4244000" y="540000"/>
              <a:ext cx="926000" cy="5778000"/>
            </a:xfrm>
            <a:prstGeom prst="rect">
              <a:avLst/>
            </a:prstGeom>
            <a:noFill/>
            <a:ln w="3175"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Rectangle 32">
              <a:extLst>
                <a:ext uri="{FF2B5EF4-FFF2-40B4-BE49-F238E27FC236}">
                  <a16:creationId xmlns:a16="http://schemas.microsoft.com/office/drawing/2014/main" id="{FCB359FB-C08C-46CA-A044-4CBF9121172E}"/>
                </a:ext>
              </a:extLst>
            </p:cNvPr>
            <p:cNvSpPr/>
            <p:nvPr userDrawn="1">
              <p:custDataLst>
                <p:tags r:id="rId49"/>
              </p:custDataLst>
            </p:nvPr>
          </p:nvSpPr>
          <p:spPr>
            <a:xfrm>
              <a:off x="5170000" y="540000"/>
              <a:ext cx="926000" cy="5778000"/>
            </a:xfrm>
            <a:prstGeom prst="rect">
              <a:avLst/>
            </a:prstGeom>
            <a:noFill/>
            <a:ln w="3175"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6" name="Rectangle 33">
              <a:extLst>
                <a:ext uri="{FF2B5EF4-FFF2-40B4-BE49-F238E27FC236}">
                  <a16:creationId xmlns:a16="http://schemas.microsoft.com/office/drawing/2014/main" id="{AA1B5645-6086-4276-B0FC-160F5F248259}"/>
                </a:ext>
              </a:extLst>
            </p:cNvPr>
            <p:cNvSpPr/>
            <p:nvPr userDrawn="1">
              <p:custDataLst>
                <p:tags r:id="rId50"/>
              </p:custDataLst>
            </p:nvPr>
          </p:nvSpPr>
          <p:spPr>
            <a:xfrm>
              <a:off x="6096000" y="540000"/>
              <a:ext cx="926000" cy="5778000"/>
            </a:xfrm>
            <a:prstGeom prst="rect">
              <a:avLst/>
            </a:prstGeom>
            <a:noFill/>
            <a:ln w="3175"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7" name="Rectangle 34">
              <a:extLst>
                <a:ext uri="{FF2B5EF4-FFF2-40B4-BE49-F238E27FC236}">
                  <a16:creationId xmlns:a16="http://schemas.microsoft.com/office/drawing/2014/main" id="{27A5855A-9C0F-4E21-80FF-6805A93E1AD8}"/>
                </a:ext>
              </a:extLst>
            </p:cNvPr>
            <p:cNvSpPr/>
            <p:nvPr userDrawn="1">
              <p:custDataLst>
                <p:tags r:id="rId51"/>
              </p:custDataLst>
            </p:nvPr>
          </p:nvSpPr>
          <p:spPr>
            <a:xfrm>
              <a:off x="7022000" y="540000"/>
              <a:ext cx="926000" cy="5778000"/>
            </a:xfrm>
            <a:prstGeom prst="rect">
              <a:avLst/>
            </a:prstGeom>
            <a:noFill/>
            <a:ln w="3175"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Rectangle 35">
              <a:extLst>
                <a:ext uri="{FF2B5EF4-FFF2-40B4-BE49-F238E27FC236}">
                  <a16:creationId xmlns:a16="http://schemas.microsoft.com/office/drawing/2014/main" id="{458118DB-3CE2-4B63-9E32-293F5CD59074}"/>
                </a:ext>
              </a:extLst>
            </p:cNvPr>
            <p:cNvSpPr/>
            <p:nvPr userDrawn="1">
              <p:custDataLst>
                <p:tags r:id="rId52"/>
              </p:custDataLst>
            </p:nvPr>
          </p:nvSpPr>
          <p:spPr>
            <a:xfrm>
              <a:off x="7948000" y="540000"/>
              <a:ext cx="926000" cy="5778000"/>
            </a:xfrm>
            <a:prstGeom prst="rect">
              <a:avLst/>
            </a:prstGeom>
            <a:noFill/>
            <a:ln w="3175"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9" name="Rectangle 36">
              <a:extLst>
                <a:ext uri="{FF2B5EF4-FFF2-40B4-BE49-F238E27FC236}">
                  <a16:creationId xmlns:a16="http://schemas.microsoft.com/office/drawing/2014/main" id="{1D0A4AFB-9D7D-4629-8A44-327D10958E25}"/>
                </a:ext>
              </a:extLst>
            </p:cNvPr>
            <p:cNvSpPr/>
            <p:nvPr userDrawn="1">
              <p:custDataLst>
                <p:tags r:id="rId53"/>
              </p:custDataLst>
            </p:nvPr>
          </p:nvSpPr>
          <p:spPr>
            <a:xfrm>
              <a:off x="8874000" y="540000"/>
              <a:ext cx="926000" cy="5778000"/>
            </a:xfrm>
            <a:prstGeom prst="rect">
              <a:avLst/>
            </a:prstGeom>
            <a:noFill/>
            <a:ln w="3175"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0" name="Rectangle 37">
              <a:extLst>
                <a:ext uri="{FF2B5EF4-FFF2-40B4-BE49-F238E27FC236}">
                  <a16:creationId xmlns:a16="http://schemas.microsoft.com/office/drawing/2014/main" id="{7B11CF35-C081-43B5-9CF3-F80C9038BE88}"/>
                </a:ext>
              </a:extLst>
            </p:cNvPr>
            <p:cNvSpPr/>
            <p:nvPr userDrawn="1">
              <p:custDataLst>
                <p:tags r:id="rId54"/>
              </p:custDataLst>
            </p:nvPr>
          </p:nvSpPr>
          <p:spPr>
            <a:xfrm>
              <a:off x="9800000" y="540000"/>
              <a:ext cx="926000" cy="5778000"/>
            </a:xfrm>
            <a:prstGeom prst="rect">
              <a:avLst/>
            </a:prstGeom>
            <a:noFill/>
            <a:ln w="3175" cap="flat" cmpd="sng" algn="ctr">
              <a:solidFill>
                <a:schemeClr val="accent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Tree>
    <p:extLst>
      <p:ext uri="{BB962C8B-B14F-4D97-AF65-F5344CB8AC3E}">
        <p14:creationId xmlns:p14="http://schemas.microsoft.com/office/powerpoint/2010/main" val="2941270235"/>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 id="2147483818" r:id="rId24"/>
    <p:sldLayoutId id="2147483819" r:id="rId25"/>
    <p:sldLayoutId id="2147483820" r:id="rId26"/>
    <p:sldLayoutId id="2147483821" r:id="rId27"/>
    <p:sldLayoutId id="2147483822" r:id="rId28"/>
    <p:sldLayoutId id="2147483823" r:id="rId29"/>
    <p:sldLayoutId id="2147483824" r:id="rId30"/>
    <p:sldLayoutId id="2147483825" r:id="rId31"/>
    <p:sldLayoutId id="2147483826" r:id="rId32"/>
    <p:sldLayoutId id="2147483827" r:id="rId33"/>
    <p:sldLayoutId id="2147483828" r:id="rId34"/>
    <p:sldLayoutId id="2147483829" r:id="rId35"/>
    <p:sldLayoutId id="2147483830" r:id="rId36"/>
    <p:sldLayoutId id="2147483831" r:id="rId37"/>
    <p:sldLayoutId id="2147483832" r:id="rId38"/>
    <p:sldLayoutId id="2147483833" r:id="rId39"/>
    <p:sldLayoutId id="2147483834" r:id="rId40"/>
    <p:sldLayoutId id="2147483835" r:id="rId41"/>
  </p:sldLayoutIdLst>
  <p:hf hdr="0" dt="0"/>
  <p:txStyles>
    <p:titleStyle>
      <a:lvl1pPr algn="l" defTabSz="914400" rtl="0" eaLnBrk="1" latinLnBrk="0" hangingPunct="1">
        <a:lnSpc>
          <a:spcPct val="91000"/>
        </a:lnSpc>
        <a:spcBef>
          <a:spcPct val="0"/>
        </a:spcBef>
        <a:buNone/>
        <a:defRPr sz="4000" kern="1200" spc="-40" baseline="0">
          <a:solidFill>
            <a:schemeClr val="accent1"/>
          </a:solidFill>
          <a:latin typeface="+mj-lt"/>
          <a:ea typeface="+mj-ea"/>
          <a:cs typeface="+mj-cs"/>
        </a:defRPr>
      </a:lvl1pPr>
    </p:titleStyle>
    <p:bodyStyle>
      <a:lvl1pPr marL="270000" indent="-270000" algn="l" defTabSz="914400" rtl="0" eaLnBrk="1" latinLnBrk="0" hangingPunct="1">
        <a:lnSpc>
          <a:spcPct val="114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14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14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14000"/>
        </a:lnSpc>
        <a:spcBef>
          <a:spcPts val="0"/>
        </a:spcBef>
        <a:spcAft>
          <a:spcPts val="1200"/>
        </a:spcAft>
        <a:buFont typeface="Arial" panose="020B0604020202020204" pitchFamily="34" charset="0"/>
        <a:buChar char="​"/>
        <a:defRPr sz="2000" b="1" kern="1200">
          <a:solidFill>
            <a:schemeClr val="tx1"/>
          </a:solidFill>
          <a:latin typeface="+mj-lt"/>
          <a:ea typeface="+mn-ea"/>
          <a:cs typeface="+mn-cs"/>
        </a:defRPr>
      </a:lvl4pPr>
      <a:lvl5pPr marL="0" indent="0" algn="l" defTabSz="914400" rtl="0" eaLnBrk="1" latinLnBrk="0" hangingPunct="1">
        <a:lnSpc>
          <a:spcPct val="114000"/>
        </a:lnSpc>
        <a:spcBef>
          <a:spcPts val="0"/>
        </a:spcBef>
        <a:spcAft>
          <a:spcPts val="1200"/>
        </a:spcAft>
        <a:buFont typeface="Arial" panose="020B0604020202020204" pitchFamily="34" charset="0"/>
        <a:buChar char="​"/>
        <a:tabLst/>
        <a:defRPr sz="2000" kern="1200">
          <a:solidFill>
            <a:schemeClr val="tx1"/>
          </a:solidFill>
          <a:latin typeface="+mn-lt"/>
          <a:ea typeface="+mn-ea"/>
          <a:cs typeface="+mn-cs"/>
        </a:defRPr>
      </a:lvl5pPr>
      <a:lvl6pPr marL="180000" indent="-180000" algn="l" defTabSz="914400" rtl="0" eaLnBrk="1" latinLnBrk="0" hangingPunct="1">
        <a:lnSpc>
          <a:spcPct val="15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50000"/>
        </a:lnSpc>
        <a:spcBef>
          <a:spcPts val="0"/>
        </a:spcBef>
        <a:spcAft>
          <a:spcPts val="600"/>
        </a:spcAft>
        <a:buFont typeface="Arial" panose="020B0604020202020204" pitchFamily="34" charset="0"/>
        <a:buChar char="​"/>
        <a:defRPr sz="1000" b="1" kern="1200" baseline="0">
          <a:solidFill>
            <a:schemeClr val="tx1"/>
          </a:solidFill>
          <a:latin typeface="+mn-lt"/>
          <a:ea typeface="+mn-ea"/>
          <a:cs typeface="+mn-cs"/>
        </a:defRPr>
      </a:lvl7pPr>
      <a:lvl8pPr marL="0" indent="0" algn="l" defTabSz="914400" rtl="0" eaLnBrk="1" latinLnBrk="0" hangingPunct="1">
        <a:lnSpc>
          <a:spcPct val="15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p15:clr>
            <a:srgbClr val="F26B43"/>
          </p15:clr>
        </p15:guide>
        <p15:guide id="3" orient="horz" pos="340">
          <p15:clr>
            <a:srgbClr val="F26B43"/>
          </p15:clr>
        </p15:guide>
        <p15:guide id="4" orient="horz" pos="1224">
          <p15:clr>
            <a:srgbClr val="F26B43"/>
          </p15:clr>
        </p15:guide>
        <p15:guide id="5" pos="339">
          <p15:clr>
            <a:srgbClr val="F26B43"/>
          </p15:clr>
        </p15:guide>
        <p15:guide id="7" orient="horz" pos="1337">
          <p15:clr>
            <a:srgbClr val="F26B43"/>
          </p15:clr>
        </p15:guide>
        <p15:guide id="8" orient="horz" pos="3748">
          <p15:clr>
            <a:srgbClr val="F26B43"/>
          </p15:clr>
        </p15:guide>
        <p15:guide id="10" orient="horz" pos="3979">
          <p15:clr>
            <a:srgbClr val="F26B43"/>
          </p15:clr>
        </p15:guide>
        <p15:guide id="11" pos="923">
          <p15:clr>
            <a:srgbClr val="F26B43"/>
          </p15:clr>
        </p15:guide>
        <p15:guide id="12" pos="6756">
          <p15:clr>
            <a:srgbClr val="F26B43"/>
          </p15:clr>
        </p15:guide>
        <p15:guide id="13" pos="7339">
          <p15:clr>
            <a:srgbClr val="F26B43"/>
          </p15:clr>
        </p15:guide>
        <p15:guide id="14" pos="1506">
          <p15:clr>
            <a:srgbClr val="F26B43"/>
          </p15:clr>
        </p15:guide>
        <p15:guide id="15" pos="2090">
          <p15:clr>
            <a:srgbClr val="F26B43"/>
          </p15:clr>
        </p15:guide>
        <p15:guide id="16" pos="2673">
          <p15:clr>
            <a:srgbClr val="F26B43"/>
          </p15:clr>
        </p15:guide>
        <p15:guide id="17" pos="3256">
          <p15:clr>
            <a:srgbClr val="F26B43"/>
          </p15:clr>
        </p15:guide>
        <p15:guide id="18" pos="3840">
          <p15:clr>
            <a:srgbClr val="F26B43"/>
          </p15:clr>
        </p15:guide>
        <p15:guide id="19" pos="4423">
          <p15:clr>
            <a:srgbClr val="F26B43"/>
          </p15:clr>
        </p15:guide>
        <p15:guide id="20" pos="5006">
          <p15:clr>
            <a:srgbClr val="F26B43"/>
          </p15:clr>
        </p15:guide>
        <p15:guide id="21" pos="5589">
          <p15:clr>
            <a:srgbClr val="F26B43"/>
          </p15:clr>
        </p15:guide>
        <p15:guide id="22" pos="617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gif"/></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6D46777-1D6F-4166-8A6C-0C7009F6527D}"/>
              </a:ext>
            </a:extLst>
          </p:cNvPr>
          <p:cNvSpPr>
            <a:spLocks noGrp="1"/>
          </p:cNvSpPr>
          <p:nvPr>
            <p:ph type="title"/>
          </p:nvPr>
        </p:nvSpPr>
        <p:spPr>
          <a:xfrm>
            <a:off x="276092" y="237601"/>
            <a:ext cx="4738669" cy="2731510"/>
          </a:xfrm>
          <a:solidFill>
            <a:schemeClr val="bg1">
              <a:alpha val="64000"/>
            </a:schemeClr>
          </a:solidFill>
          <a:effectLst>
            <a:softEdge rad="0"/>
          </a:effectLst>
        </p:spPr>
        <p:txBody>
          <a:bodyPr lIns="251999">
            <a:noAutofit/>
          </a:bodyPr>
          <a:lstStyle/>
          <a:p>
            <a:r>
              <a:rPr lang="da-DK" sz="4800" b="1" dirty="0">
                <a:solidFill>
                  <a:schemeClr val="accent1"/>
                </a:solidFill>
                <a:effectLst/>
                <a:ea typeface="Calibri" panose="020F0502020204030204" pitchFamily="34" charset="0"/>
              </a:rPr>
              <a:t>Evaluering af</a:t>
            </a:r>
            <a:br>
              <a:rPr lang="da-DK" sz="4800" b="1" dirty="0">
                <a:solidFill>
                  <a:schemeClr val="accent1"/>
                </a:solidFill>
                <a:effectLst/>
                <a:ea typeface="Calibri" panose="020F0502020204030204" pitchFamily="34" charset="0"/>
              </a:rPr>
            </a:br>
            <a:r>
              <a:rPr lang="da-DK" sz="4800" b="1" dirty="0">
                <a:solidFill>
                  <a:schemeClr val="accent1"/>
                </a:solidFill>
                <a:effectLst/>
                <a:ea typeface="Calibri" panose="020F0502020204030204" pitchFamily="34" charset="0"/>
              </a:rPr>
              <a:t>Sammen redder vi liv-bussen</a:t>
            </a:r>
            <a:br>
              <a:rPr lang="da-DK" sz="4800" dirty="0">
                <a:solidFill>
                  <a:schemeClr val="accent1"/>
                </a:solidFill>
                <a:effectLst/>
                <a:ea typeface="Calibri" panose="020F0502020204030204" pitchFamily="34" charset="0"/>
              </a:rPr>
            </a:br>
            <a:br>
              <a:rPr lang="da-DK" sz="3600" dirty="0">
                <a:solidFill>
                  <a:schemeClr val="accent1"/>
                </a:solidFill>
                <a:effectLst/>
                <a:ea typeface="Calibri" panose="020F0502020204030204" pitchFamily="34" charset="0"/>
              </a:rPr>
            </a:br>
            <a:endParaRPr lang="da-DK" sz="4800" dirty="0">
              <a:solidFill>
                <a:schemeClr val="accent1"/>
              </a:solidFill>
            </a:endParaRPr>
          </a:p>
        </p:txBody>
      </p:sp>
      <p:sp>
        <p:nvSpPr>
          <p:cNvPr id="4" name="Pladsholder til tekst 3">
            <a:extLst>
              <a:ext uri="{FF2B5EF4-FFF2-40B4-BE49-F238E27FC236}">
                <a16:creationId xmlns:a16="http://schemas.microsoft.com/office/drawing/2014/main" id="{27E06A23-48AA-40ED-A44E-55175432152F}"/>
              </a:ext>
            </a:extLst>
          </p:cNvPr>
          <p:cNvSpPr>
            <a:spLocks noGrp="1"/>
          </p:cNvSpPr>
          <p:nvPr>
            <p:ph type="body" sz="quarter" idx="14"/>
          </p:nvPr>
        </p:nvSpPr>
        <p:spPr/>
        <p:txBody>
          <a:bodyPr/>
          <a:lstStyle/>
          <a:p>
            <a:r>
              <a:rPr lang="da-DK" dirty="0">
                <a:solidFill>
                  <a:schemeClr val="tx1"/>
                </a:solidFill>
              </a:rPr>
              <a:t> </a:t>
            </a:r>
          </a:p>
        </p:txBody>
      </p:sp>
      <p:sp>
        <p:nvSpPr>
          <p:cNvPr id="5" name="Pladsholder til tekst 4">
            <a:extLst>
              <a:ext uri="{FF2B5EF4-FFF2-40B4-BE49-F238E27FC236}">
                <a16:creationId xmlns:a16="http://schemas.microsoft.com/office/drawing/2014/main" id="{8F8702F9-79E2-486D-97B6-518151ADB919}"/>
              </a:ext>
            </a:extLst>
          </p:cNvPr>
          <p:cNvSpPr>
            <a:spLocks noGrp="1"/>
          </p:cNvSpPr>
          <p:nvPr>
            <p:ph type="body" sz="quarter" idx="16"/>
          </p:nvPr>
        </p:nvSpPr>
        <p:spPr/>
        <p:txBody>
          <a:bodyPr/>
          <a:lstStyle/>
          <a:p>
            <a:r>
              <a:rPr lang="da-DK" dirty="0">
                <a:solidFill>
                  <a:schemeClr val="tx1"/>
                </a:solidFill>
              </a:rPr>
              <a:t> </a:t>
            </a:r>
          </a:p>
        </p:txBody>
      </p:sp>
      <p:sp>
        <p:nvSpPr>
          <p:cNvPr id="7" name="Pladsholder til sidefod 6" hidden="1">
            <a:extLst>
              <a:ext uri="{FF2B5EF4-FFF2-40B4-BE49-F238E27FC236}">
                <a16:creationId xmlns:a16="http://schemas.microsoft.com/office/drawing/2014/main" id="{3B43E8A5-31DA-4990-BE66-FCC3397380A9}"/>
              </a:ext>
            </a:extLst>
          </p:cNvPr>
          <p:cNvSpPr>
            <a:spLocks noGrp="1"/>
          </p:cNvSpPr>
          <p:nvPr>
            <p:ph type="ftr" sz="quarter" idx="3"/>
          </p:nvPr>
        </p:nvSpPr>
        <p:spPr/>
        <p:txBody>
          <a:bodyPr/>
          <a:lstStyle/>
          <a:p>
            <a:endParaRPr lang="da-DK" dirty="0"/>
          </a:p>
        </p:txBody>
      </p:sp>
      <p:sp>
        <p:nvSpPr>
          <p:cNvPr id="8" name="Pladsholder til slidenummer 7" hidden="1">
            <a:extLst>
              <a:ext uri="{FF2B5EF4-FFF2-40B4-BE49-F238E27FC236}">
                <a16:creationId xmlns:a16="http://schemas.microsoft.com/office/drawing/2014/main" id="{8BA86770-1FD5-4779-9C76-3A41B51F82D8}"/>
              </a:ext>
            </a:extLst>
          </p:cNvPr>
          <p:cNvSpPr>
            <a:spLocks noGrp="1"/>
          </p:cNvSpPr>
          <p:nvPr>
            <p:ph type="sldNum" sz="quarter" idx="4"/>
          </p:nvPr>
        </p:nvSpPr>
        <p:spPr/>
        <p:txBody>
          <a:bodyPr/>
          <a:lstStyle/>
          <a:p>
            <a:fld id="{24C8C45C-947F-4981-8B3F-4F32E973C901}" type="slidenum">
              <a:rPr lang="da-DK" smtClean="0"/>
              <a:pPr/>
              <a:t>1</a:t>
            </a:fld>
            <a:endParaRPr lang="da-DK" dirty="0"/>
          </a:p>
        </p:txBody>
      </p:sp>
      <p:sp>
        <p:nvSpPr>
          <p:cNvPr id="9" name="Tekstfelt 8">
            <a:extLst>
              <a:ext uri="{FF2B5EF4-FFF2-40B4-BE49-F238E27FC236}">
                <a16:creationId xmlns:a16="http://schemas.microsoft.com/office/drawing/2014/main" id="{87AC778F-CA30-8DD3-90E0-4FDADB94BB4B}"/>
              </a:ext>
            </a:extLst>
          </p:cNvPr>
          <p:cNvSpPr txBox="1"/>
          <p:nvPr/>
        </p:nvSpPr>
        <p:spPr>
          <a:xfrm>
            <a:off x="399661" y="5697070"/>
            <a:ext cx="6200454" cy="646331"/>
          </a:xfrm>
          <a:prstGeom prst="rect">
            <a:avLst/>
          </a:prstGeom>
          <a:noFill/>
        </p:spPr>
        <p:txBody>
          <a:bodyPr wrap="square">
            <a:spAutoFit/>
          </a:bodyPr>
          <a:lstStyle/>
          <a:p>
            <a:r>
              <a:rPr lang="da-DK" sz="1800" dirty="0">
                <a:solidFill>
                  <a:schemeClr val="bg1"/>
                </a:solidFill>
                <a:effectLst/>
                <a:latin typeface="Arial" panose="020B0604020202020204" pitchFamily="34" charset="0"/>
                <a:ea typeface="Calibri" panose="020F0502020204030204" pitchFamily="34" charset="0"/>
              </a:rPr>
              <a:t>Evaluering af PR-indsats</a:t>
            </a:r>
            <a:r>
              <a:rPr lang="da-DK" sz="1800" dirty="0">
                <a:solidFill>
                  <a:schemeClr val="bg1"/>
                </a:solidFill>
                <a:latin typeface="Calibri" panose="020F0502020204030204" pitchFamily="34" charset="0"/>
                <a:ea typeface="Calibri" panose="020F0502020204030204" pitchFamily="34" charset="0"/>
              </a:rPr>
              <a:t> </a:t>
            </a:r>
            <a:br>
              <a:rPr lang="da-DK" sz="1800" dirty="0">
                <a:solidFill>
                  <a:schemeClr val="bg1"/>
                </a:solidFill>
                <a:effectLst/>
                <a:latin typeface="Arial" panose="020B0604020202020204" pitchFamily="34" charset="0"/>
                <a:ea typeface="Calibri" panose="020F0502020204030204" pitchFamily="34" charset="0"/>
              </a:rPr>
            </a:br>
            <a:r>
              <a:rPr lang="da-DK" sz="1800" dirty="0">
                <a:solidFill>
                  <a:schemeClr val="bg1"/>
                </a:solidFill>
                <a:effectLst/>
                <a:latin typeface="Arial" panose="020B0604020202020204" pitchFamily="34" charset="0"/>
                <a:ea typeface="Calibri" panose="020F0502020204030204" pitchFamily="34" charset="0"/>
              </a:rPr>
              <a:t>7. </a:t>
            </a:r>
            <a:r>
              <a:rPr lang="da-DK" dirty="0">
                <a:solidFill>
                  <a:schemeClr val="bg1"/>
                </a:solidFill>
                <a:latin typeface="Arial" panose="020B0604020202020204" pitchFamily="34" charset="0"/>
                <a:ea typeface="Calibri" panose="020F0502020204030204" pitchFamily="34" charset="0"/>
              </a:rPr>
              <a:t>december</a:t>
            </a:r>
            <a:r>
              <a:rPr lang="da-DK" sz="1800" dirty="0">
                <a:solidFill>
                  <a:schemeClr val="bg1"/>
                </a:solidFill>
                <a:effectLst/>
                <a:latin typeface="Arial" panose="020B0604020202020204" pitchFamily="34" charset="0"/>
                <a:ea typeface="Calibri" panose="020F0502020204030204" pitchFamily="34" charset="0"/>
              </a:rPr>
              <a:t> 2023</a:t>
            </a:r>
            <a:endParaRPr lang="da-DK" dirty="0">
              <a:solidFill>
                <a:schemeClr val="bg1"/>
              </a:solidFill>
            </a:endParaRPr>
          </a:p>
        </p:txBody>
      </p:sp>
      <p:pic>
        <p:nvPicPr>
          <p:cNvPr id="12" name="Pladsholder til billede 11" descr="Et billede, der indeholder tøj, person, mur, Ansigt&#10;&#10;Automatisk genereret beskrivelse">
            <a:extLst>
              <a:ext uri="{FF2B5EF4-FFF2-40B4-BE49-F238E27FC236}">
                <a16:creationId xmlns:a16="http://schemas.microsoft.com/office/drawing/2014/main" id="{910872A6-DF5A-BD79-85B8-BB357C1E1AB0}"/>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p:pic>
      <p:sp>
        <p:nvSpPr>
          <p:cNvPr id="14" name="Titel 2">
            <a:extLst>
              <a:ext uri="{FF2B5EF4-FFF2-40B4-BE49-F238E27FC236}">
                <a16:creationId xmlns:a16="http://schemas.microsoft.com/office/drawing/2014/main" id="{82BD169D-0456-1A06-746F-B9CBCAF28361}"/>
              </a:ext>
            </a:extLst>
          </p:cNvPr>
          <p:cNvSpPr txBox="1">
            <a:spLocks/>
          </p:cNvSpPr>
          <p:nvPr/>
        </p:nvSpPr>
        <p:spPr>
          <a:xfrm>
            <a:off x="399661" y="4736326"/>
            <a:ext cx="7828076" cy="1693274"/>
          </a:xfrm>
          <a:prstGeom prst="rect">
            <a:avLst/>
          </a:prstGeom>
          <a:solidFill>
            <a:schemeClr val="bg1">
              <a:alpha val="64000"/>
            </a:schemeClr>
          </a:solidFill>
          <a:effectLst>
            <a:softEdge rad="0"/>
          </a:effectLst>
        </p:spPr>
        <p:txBody>
          <a:bodyPr vert="horz" lIns="251999" tIns="0" rIns="0" bIns="0" rtlCol="0" anchor="t" anchorCtr="0">
            <a:noAutofit/>
          </a:bodyPr>
          <a:lstStyle>
            <a:lvl1pPr algn="l" defTabSz="914400" rtl="0" eaLnBrk="1" latinLnBrk="0" hangingPunct="1">
              <a:lnSpc>
                <a:spcPct val="91000"/>
              </a:lnSpc>
              <a:spcBef>
                <a:spcPct val="0"/>
              </a:spcBef>
              <a:buNone/>
              <a:defRPr sz="6000" kern="1200" spc="-40" baseline="0">
                <a:solidFill>
                  <a:schemeClr val="bg1"/>
                </a:solidFill>
                <a:latin typeface="+mj-lt"/>
                <a:ea typeface="+mj-ea"/>
                <a:cs typeface="+mj-cs"/>
              </a:defRPr>
            </a:lvl1pPr>
          </a:lstStyle>
          <a:p>
            <a:r>
              <a:rPr lang="da-DK" sz="4400" b="1" dirty="0">
                <a:solidFill>
                  <a:schemeClr val="accent1"/>
                </a:solidFill>
                <a:ea typeface="Calibri" panose="020F0502020204030204" pitchFamily="34" charset="0"/>
              </a:rPr>
              <a:t>RøgalarmPatruljen 2023</a:t>
            </a:r>
            <a:br>
              <a:rPr lang="da-DK" sz="4800" dirty="0">
                <a:solidFill>
                  <a:schemeClr val="accent1"/>
                </a:solidFill>
                <a:ea typeface="Calibri" panose="020F0502020204030204" pitchFamily="34" charset="0"/>
              </a:rPr>
            </a:br>
            <a:r>
              <a:rPr lang="da-DK" sz="4800" dirty="0">
                <a:solidFill>
                  <a:schemeClr val="accent1"/>
                </a:solidFill>
                <a:ea typeface="Calibri" panose="020F0502020204030204" pitchFamily="34" charset="0"/>
              </a:rPr>
              <a:t>- evaluering</a:t>
            </a:r>
          </a:p>
          <a:p>
            <a:r>
              <a:rPr lang="da-DK" sz="1800" dirty="0">
                <a:solidFill>
                  <a:schemeClr val="tx1"/>
                </a:solidFill>
                <a:latin typeface="+mn-lt"/>
                <a:ea typeface="Calibri" panose="020F0502020204030204" pitchFamily="34" charset="0"/>
              </a:rPr>
              <a:t>21. december 2023</a:t>
            </a:r>
            <a:br>
              <a:rPr lang="da-DK" sz="3600" dirty="0">
                <a:solidFill>
                  <a:schemeClr val="accent1"/>
                </a:solidFill>
                <a:ea typeface="Calibri" panose="020F0502020204030204" pitchFamily="34" charset="0"/>
              </a:rPr>
            </a:br>
            <a:endParaRPr lang="da-DK" sz="4800" dirty="0">
              <a:solidFill>
                <a:schemeClr val="accent1"/>
              </a:solidFill>
            </a:endParaRPr>
          </a:p>
        </p:txBody>
      </p:sp>
    </p:spTree>
    <p:extLst>
      <p:ext uri="{BB962C8B-B14F-4D97-AF65-F5344CB8AC3E}">
        <p14:creationId xmlns:p14="http://schemas.microsoft.com/office/powerpoint/2010/main" val="689710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C3091-B57E-4C62-BAFA-271F0773FE7E}"/>
              </a:ext>
            </a:extLst>
          </p:cNvPr>
          <p:cNvSpPr>
            <a:spLocks noGrp="1"/>
          </p:cNvSpPr>
          <p:nvPr>
            <p:ph type="title"/>
          </p:nvPr>
        </p:nvSpPr>
        <p:spPr/>
        <p:txBody>
          <a:bodyPr/>
          <a:lstStyle/>
          <a:p>
            <a:r>
              <a:rPr lang="da-DK" b="1" dirty="0">
                <a:effectLst/>
                <a:ea typeface="Calibri" panose="020F0502020204030204" pitchFamily="34" charset="0"/>
              </a:rPr>
              <a:t>Opsummering (forts.)</a:t>
            </a:r>
            <a:endParaRPr lang="da-DK" dirty="0"/>
          </a:p>
        </p:txBody>
      </p:sp>
      <p:sp>
        <p:nvSpPr>
          <p:cNvPr id="3" name="Pladsholder til indhold 2">
            <a:extLst>
              <a:ext uri="{FF2B5EF4-FFF2-40B4-BE49-F238E27FC236}">
                <a16:creationId xmlns:a16="http://schemas.microsoft.com/office/drawing/2014/main" id="{C7B5B078-48BB-47EE-93D1-1886BDB52E0E}"/>
              </a:ext>
            </a:extLst>
          </p:cNvPr>
          <p:cNvSpPr>
            <a:spLocks noGrp="1"/>
          </p:cNvSpPr>
          <p:nvPr>
            <p:ph idx="1"/>
          </p:nvPr>
        </p:nvSpPr>
        <p:spPr>
          <a:xfrm>
            <a:off x="539749" y="1538343"/>
            <a:ext cx="13143978" cy="4390941"/>
          </a:xfrm>
        </p:spPr>
        <p:txBody>
          <a:bodyPr/>
          <a:lstStyle/>
          <a:p>
            <a:pPr marL="0" indent="0">
              <a:spcAft>
                <a:spcPts val="0"/>
              </a:spcAft>
              <a:buNone/>
            </a:pPr>
            <a:r>
              <a:rPr lang="da-DK" sz="1700" b="1" dirty="0">
                <a:solidFill>
                  <a:srgbClr val="212121"/>
                </a:solidFill>
                <a:ea typeface="Calibri" panose="020F0502020204030204" pitchFamily="34" charset="0"/>
              </a:rPr>
              <a:t>Godt samarbejde med beredskaber</a:t>
            </a:r>
          </a:p>
          <a:p>
            <a:pPr marL="0" indent="0">
              <a:spcAft>
                <a:spcPts val="0"/>
              </a:spcAft>
              <a:buNone/>
            </a:pPr>
            <a:r>
              <a:rPr lang="da-DK" sz="1700" dirty="0">
                <a:solidFill>
                  <a:srgbClr val="212121"/>
                </a:solidFill>
                <a:ea typeface="Calibri" panose="020F0502020204030204" pitchFamily="34" charset="0"/>
              </a:rPr>
              <a:t>Samarbejdet med de deltagende beredskaber forløber godt og gnidningsfrit – særligt i forhold til dem, der har været med før (fx Bornholm, Lolland-Falster og Nordvestjylland), som ved, hvad det drejer sig om, når vi kontakter dem forud for presseindsatsen og har brug for de sidste praktiske informationer. Nye deltagere kan være lidt usikre i forhold til at deltage i presseindsatsen og skal tages lidt mere i hånden, fx Lejre i år. Men set i forhold til at skabe presseomtale er det perfekt at få nye deltagere med, så lad os endelig få nye med!</a:t>
            </a:r>
          </a:p>
          <a:p>
            <a:pPr marL="0" indent="0">
              <a:spcAft>
                <a:spcPts val="0"/>
              </a:spcAft>
              <a:buNone/>
            </a:pPr>
            <a:endParaRPr lang="da-DK" sz="1700" b="1" dirty="0">
              <a:solidFill>
                <a:srgbClr val="212121"/>
              </a:solidFill>
              <a:ea typeface="Calibri" panose="020F0502020204030204" pitchFamily="34" charset="0"/>
            </a:endParaRPr>
          </a:p>
          <a:p>
            <a:pPr marL="0" indent="0">
              <a:spcAft>
                <a:spcPts val="0"/>
              </a:spcAft>
              <a:buNone/>
            </a:pPr>
            <a:r>
              <a:rPr lang="da-DK" sz="1700" b="1" dirty="0">
                <a:solidFill>
                  <a:srgbClr val="212121"/>
                </a:solidFill>
                <a:ea typeface="Calibri" panose="020F0502020204030204" pitchFamily="34" charset="0"/>
              </a:rPr>
              <a:t>Nye geografiske indsatsområder er vigtige!</a:t>
            </a:r>
          </a:p>
          <a:p>
            <a:pPr marL="0" indent="0">
              <a:spcAft>
                <a:spcPts val="0"/>
              </a:spcAft>
              <a:buNone/>
            </a:pPr>
            <a:r>
              <a:rPr lang="da-DK" sz="1700" dirty="0">
                <a:solidFill>
                  <a:srgbClr val="212121"/>
                </a:solidFill>
                <a:ea typeface="Calibri" panose="020F0502020204030204" pitchFamily="34" charset="0"/>
              </a:rPr>
              <a:t>Det er blevet sværere at opnå omtale hos de regionale medier (særligt tv), da de allerede har bragt historien op til flere gange før. Så set i forhold til presseomtale er det vigtigt, at i hvert fald de geografiske indsatsområder skifter, så det er nye lokale medier, vi tager fat i.</a:t>
            </a:r>
          </a:p>
        </p:txBody>
      </p:sp>
      <p:sp>
        <p:nvSpPr>
          <p:cNvPr id="7" name="Pladsholder til slidenummer 6">
            <a:extLst>
              <a:ext uri="{FF2B5EF4-FFF2-40B4-BE49-F238E27FC236}">
                <a16:creationId xmlns:a16="http://schemas.microsoft.com/office/drawing/2014/main" id="{4BF4E9E6-8C36-4516-B16C-22634C3B4783}"/>
              </a:ext>
            </a:extLst>
          </p:cNvPr>
          <p:cNvSpPr>
            <a:spLocks noGrp="1"/>
          </p:cNvSpPr>
          <p:nvPr>
            <p:ph type="sldNum" sz="quarter" idx="16"/>
          </p:nvPr>
        </p:nvSpPr>
        <p:spPr/>
        <p:txBody>
          <a:bodyPr/>
          <a:lstStyle/>
          <a:p>
            <a:fld id="{24C8C45C-947F-4981-8B3F-4F32E973C901}" type="slidenum">
              <a:rPr lang="da-DK" smtClean="0"/>
              <a:pPr/>
              <a:t>10</a:t>
            </a:fld>
            <a:endParaRPr lang="da-DK" dirty="0"/>
          </a:p>
        </p:txBody>
      </p:sp>
    </p:spTree>
    <p:extLst>
      <p:ext uri="{BB962C8B-B14F-4D97-AF65-F5344CB8AC3E}">
        <p14:creationId xmlns:p14="http://schemas.microsoft.com/office/powerpoint/2010/main" val="3854426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7BC635F-5017-AE8A-DF75-4515826BA5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2215" y="321067"/>
            <a:ext cx="5503785" cy="6215865"/>
          </a:xfrm>
          <a:prstGeom prst="rect">
            <a:avLst/>
          </a:prstGeom>
        </p:spPr>
      </p:pic>
      <p:sp>
        <p:nvSpPr>
          <p:cNvPr id="6" name="Titel 1">
            <a:extLst>
              <a:ext uri="{FF2B5EF4-FFF2-40B4-BE49-F238E27FC236}">
                <a16:creationId xmlns:a16="http://schemas.microsoft.com/office/drawing/2014/main" id="{056730E2-37DA-61DF-E19F-AA954E79CADB}"/>
              </a:ext>
            </a:extLst>
          </p:cNvPr>
          <p:cNvSpPr>
            <a:spLocks noGrp="1"/>
          </p:cNvSpPr>
          <p:nvPr>
            <p:ph type="title"/>
          </p:nvPr>
        </p:nvSpPr>
        <p:spPr>
          <a:xfrm>
            <a:off x="6378506" y="899514"/>
            <a:ext cx="5401161" cy="1404000"/>
          </a:xfrm>
        </p:spPr>
        <p:txBody>
          <a:bodyPr>
            <a:noAutofit/>
          </a:bodyPr>
          <a:lstStyle/>
          <a:p>
            <a:r>
              <a:rPr lang="da-DK" sz="3200" b="1" dirty="0">
                <a:effectLst/>
                <a:ea typeface="Calibri" panose="020F0502020204030204" pitchFamily="34" charset="0"/>
              </a:rPr>
              <a:t>6 geografiske indsatsområder i 2023</a:t>
            </a:r>
            <a:endParaRPr lang="da-DK" sz="3200" b="1" dirty="0">
              <a:latin typeface="TRYG-Bold" panose="02000503080000020004" pitchFamily="2" charset="0"/>
            </a:endParaRPr>
          </a:p>
        </p:txBody>
      </p:sp>
      <p:sp>
        <p:nvSpPr>
          <p:cNvPr id="7" name="Pladsholder til indhold 2">
            <a:extLst>
              <a:ext uri="{FF2B5EF4-FFF2-40B4-BE49-F238E27FC236}">
                <a16:creationId xmlns:a16="http://schemas.microsoft.com/office/drawing/2014/main" id="{032B5C1F-CEBC-D5EE-24BA-E2FD72E32E0A}"/>
              </a:ext>
            </a:extLst>
          </p:cNvPr>
          <p:cNvSpPr>
            <a:spLocks noGrp="1"/>
          </p:cNvSpPr>
          <p:nvPr>
            <p:ph idx="1"/>
          </p:nvPr>
        </p:nvSpPr>
        <p:spPr>
          <a:xfrm>
            <a:off x="6378506" y="2205318"/>
            <a:ext cx="5029009" cy="4112932"/>
          </a:xfrm>
        </p:spPr>
        <p:txBody>
          <a:bodyPr>
            <a:normAutofit/>
          </a:bodyPr>
          <a:lstStyle/>
          <a:p>
            <a:pPr marL="0" indent="0">
              <a:buNone/>
            </a:pPr>
            <a:r>
              <a:rPr lang="da-DK" sz="1400" dirty="0">
                <a:ea typeface="Calibri" panose="020F0502020204030204" pitchFamily="34" charset="0"/>
              </a:rPr>
              <a:t>Nordvestjyllands Brandvæsen i Skive Kommune (bydelen Egeris i Skive) – spejdere</a:t>
            </a:r>
          </a:p>
          <a:p>
            <a:pPr marL="0" indent="0">
              <a:buNone/>
            </a:pPr>
            <a:r>
              <a:rPr lang="da-DK" sz="1400" dirty="0">
                <a:ea typeface="Calibri" panose="020F0502020204030204" pitchFamily="34" charset="0"/>
              </a:rPr>
              <a:t>Sydøstjyllands Beredskab i Hedensted Kommune (Tørring og Uldum) – spejdere</a:t>
            </a:r>
          </a:p>
          <a:p>
            <a:pPr marL="0" indent="0">
              <a:buNone/>
            </a:pPr>
            <a:r>
              <a:rPr lang="da-DK" sz="1400" dirty="0">
                <a:ea typeface="Calibri" panose="020F0502020204030204" pitchFamily="34" charset="0"/>
              </a:rPr>
              <a:t>Hovedstadens Beredskab i Hvidovre Kommune (området omkring Risbjergskolen) – brandkadetter</a:t>
            </a:r>
          </a:p>
          <a:p>
            <a:pPr marL="0" indent="0">
              <a:buNone/>
            </a:pPr>
            <a:r>
              <a:rPr lang="da-DK" sz="1400" dirty="0">
                <a:ea typeface="Calibri" panose="020F0502020204030204" pitchFamily="34" charset="0"/>
              </a:rPr>
              <a:t>Lejre Brandvæsen i Lejre Kommune (Hvalsø og Kirke Hyllinge) – brandkadetter</a:t>
            </a:r>
          </a:p>
          <a:p>
            <a:pPr marL="0" indent="0">
              <a:buNone/>
            </a:pPr>
            <a:r>
              <a:rPr lang="da-DK" sz="1400" dirty="0">
                <a:ea typeface="Calibri" panose="020F0502020204030204" pitchFamily="34" charset="0"/>
              </a:rPr>
              <a:t>Lolland-Falster Brandvæsen i Lolland Kommune (Nakskov og Torrig) – brandkadetter</a:t>
            </a:r>
          </a:p>
          <a:p>
            <a:pPr marL="0" indent="0">
              <a:buNone/>
            </a:pPr>
            <a:r>
              <a:rPr lang="da-DK" sz="1400" dirty="0">
                <a:ea typeface="Calibri" panose="020F0502020204030204" pitchFamily="34" charset="0"/>
              </a:rPr>
              <a:t>Bornholms Brandvæsen i Allinge, Nyker og Klemensker – spejdere og brandkadetter</a:t>
            </a:r>
          </a:p>
        </p:txBody>
      </p:sp>
      <p:sp>
        <p:nvSpPr>
          <p:cNvPr id="9" name="7-takket stjerne 8">
            <a:extLst>
              <a:ext uri="{FF2B5EF4-FFF2-40B4-BE49-F238E27FC236}">
                <a16:creationId xmlns:a16="http://schemas.microsoft.com/office/drawing/2014/main" id="{EA52F87D-AAD4-9A87-6D9F-C404B1A44497}"/>
              </a:ext>
            </a:extLst>
          </p:cNvPr>
          <p:cNvSpPr/>
          <p:nvPr/>
        </p:nvSpPr>
        <p:spPr>
          <a:xfrm>
            <a:off x="4876427" y="4296294"/>
            <a:ext cx="374754" cy="374754"/>
          </a:xfrm>
          <a:prstGeom prst="star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7-takket stjerne 9">
            <a:extLst>
              <a:ext uri="{FF2B5EF4-FFF2-40B4-BE49-F238E27FC236}">
                <a16:creationId xmlns:a16="http://schemas.microsoft.com/office/drawing/2014/main" id="{E7C6C07F-AF2C-275D-9B3D-8ED6F990BD3D}"/>
              </a:ext>
            </a:extLst>
          </p:cNvPr>
          <p:cNvSpPr/>
          <p:nvPr/>
        </p:nvSpPr>
        <p:spPr>
          <a:xfrm>
            <a:off x="4440592" y="4270657"/>
            <a:ext cx="374754" cy="374754"/>
          </a:xfrm>
          <a:prstGeom prst="star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7-takket stjerne 10">
            <a:extLst>
              <a:ext uri="{FF2B5EF4-FFF2-40B4-BE49-F238E27FC236}">
                <a16:creationId xmlns:a16="http://schemas.microsoft.com/office/drawing/2014/main" id="{45D9A780-B112-92CA-3401-094983806354}"/>
              </a:ext>
            </a:extLst>
          </p:cNvPr>
          <p:cNvSpPr/>
          <p:nvPr/>
        </p:nvSpPr>
        <p:spPr>
          <a:xfrm>
            <a:off x="4526050" y="5620893"/>
            <a:ext cx="374754" cy="374754"/>
          </a:xfrm>
          <a:prstGeom prst="star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7-takket stjerne 11">
            <a:extLst>
              <a:ext uri="{FF2B5EF4-FFF2-40B4-BE49-F238E27FC236}">
                <a16:creationId xmlns:a16="http://schemas.microsoft.com/office/drawing/2014/main" id="{AE068DE4-DD62-A2F8-4BE4-9B81BA79CB5B}"/>
              </a:ext>
            </a:extLst>
          </p:cNvPr>
          <p:cNvSpPr/>
          <p:nvPr/>
        </p:nvSpPr>
        <p:spPr>
          <a:xfrm>
            <a:off x="5149893" y="852340"/>
            <a:ext cx="374754" cy="374754"/>
          </a:xfrm>
          <a:prstGeom prst="star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7-takket stjerne 12">
            <a:extLst>
              <a:ext uri="{FF2B5EF4-FFF2-40B4-BE49-F238E27FC236}">
                <a16:creationId xmlns:a16="http://schemas.microsoft.com/office/drawing/2014/main" id="{1A4183B4-180C-0979-B643-489D239A92E8}"/>
              </a:ext>
            </a:extLst>
          </p:cNvPr>
          <p:cNvSpPr/>
          <p:nvPr/>
        </p:nvSpPr>
        <p:spPr>
          <a:xfrm>
            <a:off x="2237037" y="2056316"/>
            <a:ext cx="374754" cy="374754"/>
          </a:xfrm>
          <a:prstGeom prst="star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7-takket stjerne 13">
            <a:extLst>
              <a:ext uri="{FF2B5EF4-FFF2-40B4-BE49-F238E27FC236}">
                <a16:creationId xmlns:a16="http://schemas.microsoft.com/office/drawing/2014/main" id="{16C7514C-EF55-175C-AC37-D3B911FDBCE7}"/>
              </a:ext>
            </a:extLst>
          </p:cNvPr>
          <p:cNvSpPr/>
          <p:nvPr/>
        </p:nvSpPr>
        <p:spPr>
          <a:xfrm>
            <a:off x="2676305" y="2800779"/>
            <a:ext cx="374754" cy="374754"/>
          </a:xfrm>
          <a:prstGeom prst="star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887078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C3091-B57E-4C62-BAFA-271F0773FE7E}"/>
              </a:ext>
            </a:extLst>
          </p:cNvPr>
          <p:cNvSpPr>
            <a:spLocks noGrp="1"/>
          </p:cNvSpPr>
          <p:nvPr>
            <p:ph type="title"/>
          </p:nvPr>
        </p:nvSpPr>
        <p:spPr/>
        <p:txBody>
          <a:bodyPr/>
          <a:lstStyle/>
          <a:p>
            <a:r>
              <a:rPr lang="da-DK" b="1" dirty="0">
                <a:ea typeface="Calibri" panose="020F0502020204030204" pitchFamily="34" charset="0"/>
              </a:rPr>
              <a:t>Positiv respons fra b</a:t>
            </a:r>
            <a:r>
              <a:rPr lang="da-DK" b="1" dirty="0">
                <a:effectLst/>
                <a:ea typeface="Calibri" panose="020F0502020204030204" pitchFamily="34" charset="0"/>
              </a:rPr>
              <a:t>orgmestre og beredskaber</a:t>
            </a:r>
            <a:endParaRPr lang="da-DK" dirty="0"/>
          </a:p>
        </p:txBody>
      </p:sp>
      <p:sp>
        <p:nvSpPr>
          <p:cNvPr id="3" name="Pladsholder til indhold 2">
            <a:extLst>
              <a:ext uri="{FF2B5EF4-FFF2-40B4-BE49-F238E27FC236}">
                <a16:creationId xmlns:a16="http://schemas.microsoft.com/office/drawing/2014/main" id="{C7B5B078-48BB-47EE-93D1-1886BDB52E0E}"/>
              </a:ext>
            </a:extLst>
          </p:cNvPr>
          <p:cNvSpPr>
            <a:spLocks noGrp="1"/>
          </p:cNvSpPr>
          <p:nvPr>
            <p:ph idx="1"/>
          </p:nvPr>
        </p:nvSpPr>
        <p:spPr>
          <a:xfrm>
            <a:off x="539749" y="1845301"/>
            <a:ext cx="12788976" cy="682752"/>
          </a:xfrm>
        </p:spPr>
        <p:txBody>
          <a:bodyPr/>
          <a:lstStyle/>
          <a:p>
            <a:pPr marL="0" indent="0">
              <a:buNone/>
            </a:pPr>
            <a:r>
              <a:rPr lang="da-DK" sz="1700" dirty="0">
                <a:ea typeface="Calibri" panose="020F0502020204030204" pitchFamily="34" charset="0"/>
              </a:rPr>
              <a:t>Nye t</a:t>
            </a:r>
            <a:r>
              <a:rPr lang="da-DK" sz="1700" dirty="0">
                <a:effectLst/>
                <a:ea typeface="Calibri" panose="020F0502020204030204" pitchFamily="34" charset="0"/>
              </a:rPr>
              <a:t>iltag i årets indsats var en direkte mail til alle landets borgmestre og alle landets beredskaber for at skabe interesse for at tage del i indsatsen med RøgalarmPatruljen fremadrettet.</a:t>
            </a:r>
          </a:p>
        </p:txBody>
      </p:sp>
      <p:sp>
        <p:nvSpPr>
          <p:cNvPr id="7" name="Pladsholder til slidenummer 6">
            <a:extLst>
              <a:ext uri="{FF2B5EF4-FFF2-40B4-BE49-F238E27FC236}">
                <a16:creationId xmlns:a16="http://schemas.microsoft.com/office/drawing/2014/main" id="{4BF4E9E6-8C36-4516-B16C-22634C3B4783}"/>
              </a:ext>
            </a:extLst>
          </p:cNvPr>
          <p:cNvSpPr>
            <a:spLocks noGrp="1"/>
          </p:cNvSpPr>
          <p:nvPr>
            <p:ph type="sldNum" sz="quarter" idx="16"/>
          </p:nvPr>
        </p:nvSpPr>
        <p:spPr/>
        <p:txBody>
          <a:bodyPr/>
          <a:lstStyle/>
          <a:p>
            <a:fld id="{24C8C45C-947F-4981-8B3F-4F32E973C901}" type="slidenum">
              <a:rPr lang="da-DK" smtClean="0"/>
              <a:pPr/>
              <a:t>3</a:t>
            </a:fld>
            <a:endParaRPr lang="da-DK" dirty="0"/>
          </a:p>
        </p:txBody>
      </p:sp>
      <p:pic>
        <p:nvPicPr>
          <p:cNvPr id="4" name="Billede 3">
            <a:extLst>
              <a:ext uri="{FF2B5EF4-FFF2-40B4-BE49-F238E27FC236}">
                <a16:creationId xmlns:a16="http://schemas.microsoft.com/office/drawing/2014/main" id="{2EC6E6FF-2C3B-8918-1F99-2A29A14588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6214" y="2464161"/>
            <a:ext cx="7944826" cy="2238353"/>
          </a:xfrm>
          <a:prstGeom prst="rect">
            <a:avLst/>
          </a:prstGeom>
        </p:spPr>
      </p:pic>
      <p:pic>
        <p:nvPicPr>
          <p:cNvPr id="13" name="Billede 12">
            <a:extLst>
              <a:ext uri="{FF2B5EF4-FFF2-40B4-BE49-F238E27FC236}">
                <a16:creationId xmlns:a16="http://schemas.microsoft.com/office/drawing/2014/main" id="{7CAFE897-5AAD-5F57-39DE-A64AFFCB41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43441" y="5380697"/>
            <a:ext cx="6848559" cy="1875105"/>
          </a:xfrm>
          <a:prstGeom prst="rect">
            <a:avLst/>
          </a:prstGeom>
        </p:spPr>
      </p:pic>
      <p:pic>
        <p:nvPicPr>
          <p:cNvPr id="6" name="Billede 5">
            <a:extLst>
              <a:ext uri="{FF2B5EF4-FFF2-40B4-BE49-F238E27FC236}">
                <a16:creationId xmlns:a16="http://schemas.microsoft.com/office/drawing/2014/main" id="{1FC67F2C-86EF-845D-68F4-17B7FE31AC1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26087" y="3740313"/>
            <a:ext cx="5420139" cy="1836232"/>
          </a:xfrm>
          <a:prstGeom prst="rect">
            <a:avLst/>
          </a:prstGeom>
        </p:spPr>
      </p:pic>
      <p:pic>
        <p:nvPicPr>
          <p:cNvPr id="14" name="Billede 13">
            <a:extLst>
              <a:ext uri="{FF2B5EF4-FFF2-40B4-BE49-F238E27FC236}">
                <a16:creationId xmlns:a16="http://schemas.microsoft.com/office/drawing/2014/main" id="{0576CF74-AE54-79FB-1D5C-0A2E2B14DC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4799" y="5448425"/>
            <a:ext cx="4902868" cy="1409575"/>
          </a:xfrm>
          <a:prstGeom prst="rect">
            <a:avLst/>
          </a:prstGeom>
        </p:spPr>
      </p:pic>
      <p:sp>
        <p:nvSpPr>
          <p:cNvPr id="5" name="Pladsholder til indhold 2">
            <a:extLst>
              <a:ext uri="{FF2B5EF4-FFF2-40B4-BE49-F238E27FC236}">
                <a16:creationId xmlns:a16="http://schemas.microsoft.com/office/drawing/2014/main" id="{766DABC0-AFF3-C9D7-1D37-9600B5F4C202}"/>
              </a:ext>
            </a:extLst>
          </p:cNvPr>
          <p:cNvSpPr txBox="1">
            <a:spLocks/>
          </p:cNvSpPr>
          <p:nvPr/>
        </p:nvSpPr>
        <p:spPr>
          <a:xfrm>
            <a:off x="539749" y="2626432"/>
            <a:ext cx="5026165" cy="1836232"/>
          </a:xfrm>
          <a:prstGeom prst="rect">
            <a:avLst/>
          </a:prstGeom>
        </p:spPr>
        <p:txBody>
          <a:bodyPr vert="horz" lIns="0" tIns="0" rIns="1850400" bIns="0" rtlCol="0">
            <a:noAutofit/>
          </a:bodyPr>
          <a:lstStyle>
            <a:lvl1pPr marL="270000" indent="-270000" algn="l" defTabSz="914400" rtl="0" eaLnBrk="1" latinLnBrk="0" hangingPunct="1">
              <a:lnSpc>
                <a:spcPct val="114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14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2pPr>
            <a:lvl3pPr marL="810000" indent="-270000" algn="l" defTabSz="914400" rtl="0" eaLnBrk="1" latinLnBrk="0" hangingPunct="1">
              <a:lnSpc>
                <a:spcPct val="114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14000"/>
              </a:lnSpc>
              <a:spcBef>
                <a:spcPts val="0"/>
              </a:spcBef>
              <a:spcAft>
                <a:spcPts val="1200"/>
              </a:spcAft>
              <a:buFont typeface="Arial" panose="020B0604020202020204" pitchFamily="34" charset="0"/>
              <a:buChar char="​"/>
              <a:defRPr sz="2000" b="1" kern="1200">
                <a:solidFill>
                  <a:schemeClr val="tx1"/>
                </a:solidFill>
                <a:latin typeface="+mj-lt"/>
                <a:ea typeface="+mn-ea"/>
                <a:cs typeface="+mn-cs"/>
              </a:defRPr>
            </a:lvl4pPr>
            <a:lvl5pPr marL="0" indent="0" algn="l" defTabSz="914400" rtl="0" eaLnBrk="1" latinLnBrk="0" hangingPunct="1">
              <a:lnSpc>
                <a:spcPct val="114000"/>
              </a:lnSpc>
              <a:spcBef>
                <a:spcPts val="0"/>
              </a:spcBef>
              <a:spcAft>
                <a:spcPts val="1200"/>
              </a:spcAft>
              <a:buFont typeface="Arial" panose="020B0604020202020204" pitchFamily="34" charset="0"/>
              <a:buChar char="​"/>
              <a:tabLst/>
              <a:defRPr sz="2000" kern="1200">
                <a:solidFill>
                  <a:schemeClr val="tx1"/>
                </a:solidFill>
                <a:latin typeface="+mn-lt"/>
                <a:ea typeface="+mn-ea"/>
                <a:cs typeface="+mn-cs"/>
              </a:defRPr>
            </a:lvl5pPr>
            <a:lvl6pPr marL="180000" indent="-180000" algn="l" defTabSz="914400" rtl="0" eaLnBrk="1" latinLnBrk="0" hangingPunct="1">
              <a:lnSpc>
                <a:spcPct val="15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50000"/>
              </a:lnSpc>
              <a:spcBef>
                <a:spcPts val="0"/>
              </a:spcBef>
              <a:spcAft>
                <a:spcPts val="600"/>
              </a:spcAft>
              <a:buFont typeface="Arial" panose="020B0604020202020204" pitchFamily="34" charset="0"/>
              <a:buChar char="​"/>
              <a:defRPr sz="1000" b="1" kern="1200" baseline="0">
                <a:solidFill>
                  <a:schemeClr val="tx1"/>
                </a:solidFill>
                <a:latin typeface="+mn-lt"/>
                <a:ea typeface="+mn-ea"/>
                <a:cs typeface="+mn-cs"/>
              </a:defRPr>
            </a:lvl7pPr>
            <a:lvl8pPr marL="0" indent="0" algn="l" defTabSz="914400" rtl="0" eaLnBrk="1" latinLnBrk="0" hangingPunct="1">
              <a:lnSpc>
                <a:spcPct val="15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kern="1200" baseline="0">
                <a:solidFill>
                  <a:schemeClr val="tx1"/>
                </a:solidFill>
                <a:latin typeface="+mj-lt"/>
                <a:ea typeface="+mn-ea"/>
                <a:cs typeface="+mn-cs"/>
              </a:defRPr>
            </a:lvl9pPr>
          </a:lstStyle>
          <a:p>
            <a:pPr marL="0" indent="0">
              <a:buFont typeface="Arial" panose="020B0604020202020204" pitchFamily="34" charset="0"/>
              <a:buNone/>
            </a:pPr>
            <a:r>
              <a:rPr lang="da-DK" sz="1700" dirty="0">
                <a:ea typeface="Calibri" panose="020F0502020204030204" pitchFamily="34" charset="0"/>
              </a:rPr>
              <a:t>Og vi har fået god respons:</a:t>
            </a:r>
          </a:p>
          <a:p>
            <a:pPr marL="0" indent="0">
              <a:buFont typeface="Arial" panose="020B0604020202020204" pitchFamily="34" charset="0"/>
              <a:buNone/>
            </a:pPr>
            <a:r>
              <a:rPr lang="da-DK" sz="1700" dirty="0">
                <a:ea typeface="Calibri" panose="020F0502020204030204" pitchFamily="34" charset="0"/>
              </a:rPr>
              <a:t>9 kommuner er vendt retur – heraf har 3 vist stor interesse for at være med i 2024</a:t>
            </a:r>
          </a:p>
          <a:p>
            <a:pPr marL="0" indent="0">
              <a:buFont typeface="Arial" panose="020B0604020202020204" pitchFamily="34" charset="0"/>
              <a:buNone/>
            </a:pPr>
            <a:r>
              <a:rPr lang="da-DK" sz="1700" dirty="0">
                <a:ea typeface="Calibri" panose="020F0502020204030204" pitchFamily="34" charset="0"/>
              </a:rPr>
              <a:t>4 beredskaber er vendt retur – heraf har 2 tilmeldt sig indsatsen i 2024</a:t>
            </a:r>
          </a:p>
        </p:txBody>
      </p:sp>
    </p:spTree>
    <p:extLst>
      <p:ext uri="{BB962C8B-B14F-4D97-AF65-F5344CB8AC3E}">
        <p14:creationId xmlns:p14="http://schemas.microsoft.com/office/powerpoint/2010/main" val="62942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C3091-B57E-4C62-BAFA-271F0773FE7E}"/>
              </a:ext>
            </a:extLst>
          </p:cNvPr>
          <p:cNvSpPr>
            <a:spLocks noGrp="1"/>
          </p:cNvSpPr>
          <p:nvPr>
            <p:ph type="title"/>
          </p:nvPr>
        </p:nvSpPr>
        <p:spPr>
          <a:xfrm>
            <a:off x="539750" y="539750"/>
            <a:ext cx="7463939" cy="1404000"/>
          </a:xfrm>
        </p:spPr>
        <p:txBody>
          <a:bodyPr/>
          <a:lstStyle/>
          <a:p>
            <a:r>
              <a:rPr lang="da-DK" b="1" dirty="0">
                <a:effectLst/>
                <a:ea typeface="Calibri" panose="020F0502020204030204" pitchFamily="34" charset="0"/>
              </a:rPr>
              <a:t>Facebook-opslag i lokale by-grupper</a:t>
            </a:r>
            <a:endParaRPr lang="da-DK" dirty="0"/>
          </a:p>
        </p:txBody>
      </p:sp>
      <p:sp>
        <p:nvSpPr>
          <p:cNvPr id="3" name="Pladsholder til indhold 2">
            <a:extLst>
              <a:ext uri="{FF2B5EF4-FFF2-40B4-BE49-F238E27FC236}">
                <a16:creationId xmlns:a16="http://schemas.microsoft.com/office/drawing/2014/main" id="{C7B5B078-48BB-47EE-93D1-1886BDB52E0E}"/>
              </a:ext>
            </a:extLst>
          </p:cNvPr>
          <p:cNvSpPr>
            <a:spLocks noGrp="1"/>
          </p:cNvSpPr>
          <p:nvPr>
            <p:ph idx="1"/>
          </p:nvPr>
        </p:nvSpPr>
        <p:spPr>
          <a:xfrm>
            <a:off x="539750" y="2048696"/>
            <a:ext cx="5731958" cy="3826800"/>
          </a:xfrm>
        </p:spPr>
        <p:txBody>
          <a:bodyPr/>
          <a:lstStyle/>
          <a:p>
            <a:pPr marL="0" indent="0">
              <a:buNone/>
            </a:pPr>
            <a:r>
              <a:rPr lang="da-DK" sz="1700" dirty="0">
                <a:effectLst/>
                <a:ea typeface="Calibri" panose="020F0502020204030204" pitchFamily="34" charset="0"/>
              </a:rPr>
              <a:t>Et andet nyt tiltag i årets indsats var </a:t>
            </a:r>
            <a:r>
              <a:rPr lang="da-DK" sz="1700" dirty="0">
                <a:ea typeface="Calibri" panose="020F0502020204030204" pitchFamily="34" charset="0"/>
              </a:rPr>
              <a:t>opslag i lokale by-grupper på Facebook</a:t>
            </a:r>
            <a:r>
              <a:rPr lang="da-DK" sz="1700" dirty="0">
                <a:effectLst/>
                <a:ea typeface="Calibri" panose="020F0502020204030204" pitchFamily="34" charset="0"/>
              </a:rPr>
              <a:t> for at gøre opmærksom på </a:t>
            </a:r>
            <a:r>
              <a:rPr lang="da-DK" sz="1700" dirty="0" err="1">
                <a:effectLst/>
                <a:ea typeface="Calibri" panose="020F0502020204030204" pitchFamily="34" charset="0"/>
              </a:rPr>
              <a:t>RøgalarmPatruljens</a:t>
            </a:r>
            <a:r>
              <a:rPr lang="da-DK" sz="1700" dirty="0">
                <a:effectLst/>
                <a:ea typeface="Calibri" panose="020F0502020204030204" pitchFamily="34" charset="0"/>
              </a:rPr>
              <a:t> kommende besøg samt inspirere alle til at få kigget på deres røgalarmer i hjemmet.</a:t>
            </a:r>
            <a:endParaRPr lang="da-DK" sz="1700" dirty="0">
              <a:ea typeface="Calibri" panose="020F0502020204030204" pitchFamily="34" charset="0"/>
            </a:endParaRPr>
          </a:p>
          <a:p>
            <a:pPr marL="0" indent="0">
              <a:buNone/>
            </a:pPr>
            <a:r>
              <a:rPr lang="da-DK" sz="1700" dirty="0">
                <a:ea typeface="Calibri" panose="020F0502020204030204" pitchFamily="34" charset="0"/>
              </a:rPr>
              <a:t>Vi kontaktede først gruppernes administratorer for at bede om lov til at poste opslaget. Næsten alle vendte hurtigt og positivt tilbage – de synes, det var et super initiativ og god information!</a:t>
            </a:r>
          </a:p>
        </p:txBody>
      </p:sp>
      <p:sp>
        <p:nvSpPr>
          <p:cNvPr id="7" name="Pladsholder til slidenummer 6">
            <a:extLst>
              <a:ext uri="{FF2B5EF4-FFF2-40B4-BE49-F238E27FC236}">
                <a16:creationId xmlns:a16="http://schemas.microsoft.com/office/drawing/2014/main" id="{4BF4E9E6-8C36-4516-B16C-22634C3B4783}"/>
              </a:ext>
            </a:extLst>
          </p:cNvPr>
          <p:cNvSpPr>
            <a:spLocks noGrp="1"/>
          </p:cNvSpPr>
          <p:nvPr>
            <p:ph type="sldNum" sz="quarter" idx="16"/>
          </p:nvPr>
        </p:nvSpPr>
        <p:spPr/>
        <p:txBody>
          <a:bodyPr/>
          <a:lstStyle/>
          <a:p>
            <a:fld id="{24C8C45C-947F-4981-8B3F-4F32E973C901}" type="slidenum">
              <a:rPr lang="da-DK" smtClean="0"/>
              <a:pPr/>
              <a:t>4</a:t>
            </a:fld>
            <a:endParaRPr lang="da-DK" dirty="0"/>
          </a:p>
        </p:txBody>
      </p:sp>
      <p:pic>
        <p:nvPicPr>
          <p:cNvPr id="4" name="Billede 3">
            <a:extLst>
              <a:ext uri="{FF2B5EF4-FFF2-40B4-BE49-F238E27FC236}">
                <a16:creationId xmlns:a16="http://schemas.microsoft.com/office/drawing/2014/main" id="{C0ABE14A-CC69-833A-BCAF-F302E725DF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4459" y="942056"/>
            <a:ext cx="4028038" cy="5760720"/>
          </a:xfrm>
          <a:prstGeom prst="rect">
            <a:avLst/>
          </a:prstGeom>
        </p:spPr>
      </p:pic>
      <p:pic>
        <p:nvPicPr>
          <p:cNvPr id="12" name="Billede 11">
            <a:extLst>
              <a:ext uri="{FF2B5EF4-FFF2-40B4-BE49-F238E27FC236}">
                <a16:creationId xmlns:a16="http://schemas.microsoft.com/office/drawing/2014/main" id="{2999B78F-28A9-186F-FD3F-6DE966DBC7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3479" y="2413116"/>
            <a:ext cx="3216458" cy="4444884"/>
          </a:xfrm>
          <a:prstGeom prst="rect">
            <a:avLst/>
          </a:prstGeom>
        </p:spPr>
      </p:pic>
    </p:spTree>
    <p:extLst>
      <p:ext uri="{BB962C8B-B14F-4D97-AF65-F5344CB8AC3E}">
        <p14:creationId xmlns:p14="http://schemas.microsoft.com/office/powerpoint/2010/main" val="185603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C3091-B57E-4C62-BAFA-271F0773FE7E}"/>
              </a:ext>
            </a:extLst>
          </p:cNvPr>
          <p:cNvSpPr>
            <a:spLocks noGrp="1"/>
          </p:cNvSpPr>
          <p:nvPr>
            <p:ph type="title"/>
          </p:nvPr>
        </p:nvSpPr>
        <p:spPr/>
        <p:txBody>
          <a:bodyPr/>
          <a:lstStyle/>
          <a:p>
            <a:r>
              <a:rPr lang="da-DK" b="1" dirty="0">
                <a:effectLst/>
                <a:ea typeface="Calibri" panose="020F0502020204030204" pitchFamily="34" charset="0"/>
              </a:rPr>
              <a:t>Facebook-grupper tog godt imod os</a:t>
            </a:r>
            <a:endParaRPr lang="da-DK" dirty="0"/>
          </a:p>
        </p:txBody>
      </p:sp>
      <p:sp>
        <p:nvSpPr>
          <p:cNvPr id="3" name="Pladsholder til indhold 2">
            <a:extLst>
              <a:ext uri="{FF2B5EF4-FFF2-40B4-BE49-F238E27FC236}">
                <a16:creationId xmlns:a16="http://schemas.microsoft.com/office/drawing/2014/main" id="{C7B5B078-48BB-47EE-93D1-1886BDB52E0E}"/>
              </a:ext>
            </a:extLst>
          </p:cNvPr>
          <p:cNvSpPr>
            <a:spLocks noGrp="1"/>
          </p:cNvSpPr>
          <p:nvPr>
            <p:ph idx="1"/>
          </p:nvPr>
        </p:nvSpPr>
        <p:spPr>
          <a:xfrm>
            <a:off x="539750" y="1629148"/>
            <a:ext cx="5861050" cy="3826800"/>
          </a:xfrm>
        </p:spPr>
        <p:txBody>
          <a:bodyPr/>
          <a:lstStyle/>
          <a:p>
            <a:pPr marL="0" indent="0">
              <a:buNone/>
            </a:pPr>
            <a:r>
              <a:rPr lang="da-DK" sz="1700" dirty="0">
                <a:effectLst/>
                <a:ea typeface="Calibri" panose="020F0502020204030204" pitchFamily="34" charset="0"/>
              </a:rPr>
              <a:t>Vi postede opslag i 10 Facebook-grupper fordelt på 5 af de 6 geografiske indsatsområder. Det, vi har været i stand til at registrere, er (der er helt sikkert mere):</a:t>
            </a:r>
          </a:p>
          <a:p>
            <a:pPr marL="0" indent="0">
              <a:buNone/>
            </a:pPr>
            <a:r>
              <a:rPr lang="da-DK" sz="1700" dirty="0">
                <a:ea typeface="Calibri" panose="020F0502020204030204" pitchFamily="34" charset="0"/>
              </a:rPr>
              <a:t>500+ likes</a:t>
            </a:r>
          </a:p>
          <a:p>
            <a:pPr marL="0" indent="0">
              <a:buNone/>
            </a:pPr>
            <a:r>
              <a:rPr lang="da-DK" sz="1700" dirty="0">
                <a:ea typeface="Calibri" panose="020F0502020204030204" pitchFamily="34" charset="0"/>
              </a:rPr>
              <a:t>40 kommentarer – primært ros og anerkendelse, et par enkelte spørgsmål til, hvor patruljen skulle rundt samt enkelte personlige historier, bl.a. hvor en røgalarm kunne have været til gavn</a:t>
            </a:r>
          </a:p>
          <a:p>
            <a:pPr marL="0" indent="0">
              <a:buNone/>
            </a:pPr>
            <a:r>
              <a:rPr lang="da-DK" sz="1700" dirty="0">
                <a:ea typeface="Calibri" panose="020F0502020204030204" pitchFamily="34" charset="0"/>
              </a:rPr>
              <a:t>Over 20 delinger           </a:t>
            </a:r>
          </a:p>
          <a:p>
            <a:pPr marL="0" indent="0">
              <a:buNone/>
            </a:pPr>
            <a:r>
              <a:rPr lang="da-DK" sz="1700" dirty="0">
                <a:effectLst/>
                <a:ea typeface="Calibri" panose="020F0502020204030204" pitchFamily="34" charset="0"/>
              </a:rPr>
              <a:t>Og ingen negative reaktioner!</a:t>
            </a:r>
          </a:p>
        </p:txBody>
      </p:sp>
      <p:sp>
        <p:nvSpPr>
          <p:cNvPr id="7" name="Pladsholder til slidenummer 6">
            <a:extLst>
              <a:ext uri="{FF2B5EF4-FFF2-40B4-BE49-F238E27FC236}">
                <a16:creationId xmlns:a16="http://schemas.microsoft.com/office/drawing/2014/main" id="{4BF4E9E6-8C36-4516-B16C-22634C3B4783}"/>
              </a:ext>
            </a:extLst>
          </p:cNvPr>
          <p:cNvSpPr>
            <a:spLocks noGrp="1"/>
          </p:cNvSpPr>
          <p:nvPr>
            <p:ph type="sldNum" sz="quarter" idx="16"/>
          </p:nvPr>
        </p:nvSpPr>
        <p:spPr/>
        <p:txBody>
          <a:bodyPr/>
          <a:lstStyle/>
          <a:p>
            <a:fld id="{24C8C45C-947F-4981-8B3F-4F32E973C901}" type="slidenum">
              <a:rPr lang="da-DK" smtClean="0"/>
              <a:pPr/>
              <a:t>5</a:t>
            </a:fld>
            <a:endParaRPr lang="da-DK" dirty="0"/>
          </a:p>
        </p:txBody>
      </p:sp>
      <p:pic>
        <p:nvPicPr>
          <p:cNvPr id="8" name="Billede 7">
            <a:extLst>
              <a:ext uri="{FF2B5EF4-FFF2-40B4-BE49-F238E27FC236}">
                <a16:creationId xmlns:a16="http://schemas.microsoft.com/office/drawing/2014/main" id="{E796FE2F-D1C2-BD01-8815-6B290A34E9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32853" y="5758891"/>
            <a:ext cx="1873861" cy="374337"/>
          </a:xfrm>
          <a:prstGeom prst="rect">
            <a:avLst/>
          </a:prstGeom>
        </p:spPr>
      </p:pic>
      <p:pic>
        <p:nvPicPr>
          <p:cNvPr id="9" name="Billede 8">
            <a:extLst>
              <a:ext uri="{FF2B5EF4-FFF2-40B4-BE49-F238E27FC236}">
                <a16:creationId xmlns:a16="http://schemas.microsoft.com/office/drawing/2014/main" id="{3204EBCA-E1D3-A793-81DE-64F2C9C42D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59977" y="3429000"/>
            <a:ext cx="1966227" cy="1137095"/>
          </a:xfrm>
          <a:prstGeom prst="rect">
            <a:avLst/>
          </a:prstGeom>
        </p:spPr>
      </p:pic>
      <p:pic>
        <p:nvPicPr>
          <p:cNvPr id="10" name="Billede 9">
            <a:extLst>
              <a:ext uri="{FF2B5EF4-FFF2-40B4-BE49-F238E27FC236}">
                <a16:creationId xmlns:a16="http://schemas.microsoft.com/office/drawing/2014/main" id="{5D3ABF79-7FC0-9770-2B68-9C744B556C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7032" y="3849151"/>
            <a:ext cx="2378354" cy="694302"/>
          </a:xfrm>
          <a:prstGeom prst="rect">
            <a:avLst/>
          </a:prstGeom>
        </p:spPr>
      </p:pic>
      <p:pic>
        <p:nvPicPr>
          <p:cNvPr id="11" name="Billede 10">
            <a:extLst>
              <a:ext uri="{FF2B5EF4-FFF2-40B4-BE49-F238E27FC236}">
                <a16:creationId xmlns:a16="http://schemas.microsoft.com/office/drawing/2014/main" id="{9B6AB342-BD19-3747-AF9D-83E8104C370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65528" y="5932061"/>
            <a:ext cx="4626472" cy="911034"/>
          </a:xfrm>
          <a:prstGeom prst="rect">
            <a:avLst/>
          </a:prstGeom>
        </p:spPr>
      </p:pic>
      <p:pic>
        <p:nvPicPr>
          <p:cNvPr id="5" name="Billede 4">
            <a:extLst>
              <a:ext uri="{FF2B5EF4-FFF2-40B4-BE49-F238E27FC236}">
                <a16:creationId xmlns:a16="http://schemas.microsoft.com/office/drawing/2014/main" id="{AD8AD419-9279-3330-9D04-4A4B63B157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24656" y="1471845"/>
            <a:ext cx="5581756" cy="912495"/>
          </a:xfrm>
          <a:prstGeom prst="rect">
            <a:avLst/>
          </a:prstGeom>
        </p:spPr>
      </p:pic>
      <p:pic>
        <p:nvPicPr>
          <p:cNvPr id="6" name="Billede 5">
            <a:extLst>
              <a:ext uri="{FF2B5EF4-FFF2-40B4-BE49-F238E27FC236}">
                <a16:creationId xmlns:a16="http://schemas.microsoft.com/office/drawing/2014/main" id="{01C49043-D4AC-A494-764B-0CE27F3257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62260" y="4658379"/>
            <a:ext cx="4686478" cy="918917"/>
          </a:xfrm>
          <a:prstGeom prst="rect">
            <a:avLst/>
          </a:prstGeom>
        </p:spPr>
      </p:pic>
      <p:pic>
        <p:nvPicPr>
          <p:cNvPr id="19" name="Billede 18">
            <a:extLst>
              <a:ext uri="{FF2B5EF4-FFF2-40B4-BE49-F238E27FC236}">
                <a16:creationId xmlns:a16="http://schemas.microsoft.com/office/drawing/2014/main" id="{AC875CEA-0A5C-9618-2C03-EEEB8DC9BD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084383" y="5076812"/>
            <a:ext cx="1717414" cy="594921"/>
          </a:xfrm>
          <a:prstGeom prst="rect">
            <a:avLst/>
          </a:prstGeom>
        </p:spPr>
      </p:pic>
      <p:pic>
        <p:nvPicPr>
          <p:cNvPr id="20" name="Billede 19">
            <a:extLst>
              <a:ext uri="{FF2B5EF4-FFF2-40B4-BE49-F238E27FC236}">
                <a16:creationId xmlns:a16="http://schemas.microsoft.com/office/drawing/2014/main" id="{0FA2D82F-DD39-08C5-E2AA-D4E2B0999B2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97308" y="2573892"/>
            <a:ext cx="1792884" cy="539037"/>
          </a:xfrm>
          <a:prstGeom prst="rect">
            <a:avLst/>
          </a:prstGeom>
        </p:spPr>
      </p:pic>
      <p:pic>
        <p:nvPicPr>
          <p:cNvPr id="21" name="Billede 20">
            <a:extLst>
              <a:ext uri="{FF2B5EF4-FFF2-40B4-BE49-F238E27FC236}">
                <a16:creationId xmlns:a16="http://schemas.microsoft.com/office/drawing/2014/main" id="{CEB924C7-2D2B-4D2D-EDE5-EF92644BA06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983370" y="2621030"/>
            <a:ext cx="1685788" cy="546100"/>
          </a:xfrm>
          <a:prstGeom prst="rect">
            <a:avLst/>
          </a:prstGeom>
        </p:spPr>
      </p:pic>
      <p:pic>
        <p:nvPicPr>
          <p:cNvPr id="22" name="Billede 21">
            <a:extLst>
              <a:ext uri="{FF2B5EF4-FFF2-40B4-BE49-F238E27FC236}">
                <a16:creationId xmlns:a16="http://schemas.microsoft.com/office/drawing/2014/main" id="{C2C35FD4-9C69-98B9-C4C7-A08DF25F69E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419222" y="3204206"/>
            <a:ext cx="1651000" cy="546100"/>
          </a:xfrm>
          <a:prstGeom prst="rect">
            <a:avLst/>
          </a:prstGeom>
        </p:spPr>
      </p:pic>
      <p:pic>
        <p:nvPicPr>
          <p:cNvPr id="1028" name="Picture 4" descr="Så er Facebooks nye ”Synes godt om”-knap landet - MereMobil.dk">
            <a:extLst>
              <a:ext uri="{FF2B5EF4-FFF2-40B4-BE49-F238E27FC236}">
                <a16:creationId xmlns:a16="http://schemas.microsoft.com/office/drawing/2014/main" id="{B7B99DB5-4720-692E-6D4C-A4D87FF50D74}"/>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1654992" y="3260168"/>
            <a:ext cx="608431" cy="2881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lik for at se det vedhæftede">
            <a:extLst>
              <a:ext uri="{FF2B5EF4-FFF2-40B4-BE49-F238E27FC236}">
                <a16:creationId xmlns:a16="http://schemas.microsoft.com/office/drawing/2014/main" id="{7372A08D-D618-8EF4-84DD-8AECA7831D23}"/>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658180" y="6034702"/>
            <a:ext cx="742620" cy="742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771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A08383C5-1D17-88CD-C51E-638088A173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073762">
            <a:off x="147854" y="4864790"/>
            <a:ext cx="2101583" cy="1950883"/>
          </a:xfrm>
          <a:prstGeom prst="rect">
            <a:avLst/>
          </a:prstGeom>
        </p:spPr>
      </p:pic>
      <p:sp>
        <p:nvSpPr>
          <p:cNvPr id="2" name="Titel 1">
            <a:extLst>
              <a:ext uri="{FF2B5EF4-FFF2-40B4-BE49-F238E27FC236}">
                <a16:creationId xmlns:a16="http://schemas.microsoft.com/office/drawing/2014/main" id="{755C3091-B57E-4C62-BAFA-271F0773FE7E}"/>
              </a:ext>
            </a:extLst>
          </p:cNvPr>
          <p:cNvSpPr>
            <a:spLocks noGrp="1"/>
          </p:cNvSpPr>
          <p:nvPr>
            <p:ph type="title"/>
          </p:nvPr>
        </p:nvSpPr>
        <p:spPr/>
        <p:txBody>
          <a:bodyPr/>
          <a:lstStyle/>
          <a:p>
            <a:r>
              <a:rPr lang="da-DK" b="1" dirty="0">
                <a:effectLst/>
                <a:ea typeface="Calibri" panose="020F0502020204030204" pitchFamily="34" charset="0"/>
              </a:rPr>
              <a:t>God dækning – 83 omtaler</a:t>
            </a:r>
            <a:endParaRPr lang="da-DK" dirty="0"/>
          </a:p>
        </p:txBody>
      </p:sp>
      <p:sp>
        <p:nvSpPr>
          <p:cNvPr id="3" name="Pladsholder til indhold 2">
            <a:extLst>
              <a:ext uri="{FF2B5EF4-FFF2-40B4-BE49-F238E27FC236}">
                <a16:creationId xmlns:a16="http://schemas.microsoft.com/office/drawing/2014/main" id="{C7B5B078-48BB-47EE-93D1-1886BDB52E0E}"/>
              </a:ext>
            </a:extLst>
          </p:cNvPr>
          <p:cNvSpPr>
            <a:spLocks noGrp="1"/>
          </p:cNvSpPr>
          <p:nvPr>
            <p:ph idx="1"/>
          </p:nvPr>
        </p:nvSpPr>
        <p:spPr>
          <a:xfrm>
            <a:off x="539750" y="1227011"/>
            <a:ext cx="6861512" cy="3826800"/>
          </a:xfrm>
        </p:spPr>
        <p:txBody>
          <a:bodyPr/>
          <a:lstStyle/>
          <a:p>
            <a:pPr marL="0" indent="0">
              <a:spcAft>
                <a:spcPts val="0"/>
              </a:spcAft>
              <a:buNone/>
            </a:pPr>
            <a:r>
              <a:rPr lang="da-DK" sz="1800" dirty="0">
                <a:ea typeface="Calibri" panose="020F0502020204030204" pitchFamily="34" charset="0"/>
              </a:rPr>
              <a:t>God dækning – sær</a:t>
            </a:r>
            <a:r>
              <a:rPr lang="da-DK" sz="1800" dirty="0">
                <a:effectLst/>
                <a:ea typeface="Calibri" panose="020F0502020204030204" pitchFamily="34" charset="0"/>
              </a:rPr>
              <a:t>ligt i lokale medier og på sociale medier. </a:t>
            </a:r>
            <a:r>
              <a:rPr lang="da-DK" sz="1800" dirty="0">
                <a:ea typeface="Calibri" panose="020F0502020204030204" pitchFamily="34" charset="0"/>
              </a:rPr>
              <a:t>I alt har vi registreret 83 omtaler. Heraf:</a:t>
            </a:r>
          </a:p>
          <a:p>
            <a:pPr lvl="1">
              <a:spcAft>
                <a:spcPts val="0"/>
              </a:spcAft>
            </a:pPr>
            <a:r>
              <a:rPr lang="da-DK" sz="1700" dirty="0">
                <a:ea typeface="Calibri" panose="020F0502020204030204" pitchFamily="34" charset="0"/>
              </a:rPr>
              <a:t>27 web-omtaler</a:t>
            </a:r>
          </a:p>
          <a:p>
            <a:pPr lvl="1">
              <a:spcAft>
                <a:spcPts val="0"/>
              </a:spcAft>
            </a:pPr>
            <a:r>
              <a:rPr lang="da-DK" sz="1700" dirty="0">
                <a:ea typeface="Calibri" panose="020F0502020204030204" pitchFamily="34" charset="0"/>
              </a:rPr>
              <a:t>11 </a:t>
            </a:r>
            <a:r>
              <a:rPr lang="da-DK" sz="1700" dirty="0" err="1">
                <a:ea typeface="Calibri" panose="020F0502020204030204" pitchFamily="34" charset="0"/>
              </a:rPr>
              <a:t>radio-indslag</a:t>
            </a:r>
            <a:endParaRPr lang="da-DK" sz="1700" dirty="0">
              <a:ea typeface="Calibri" panose="020F0502020204030204" pitchFamily="34" charset="0"/>
            </a:endParaRPr>
          </a:p>
          <a:p>
            <a:pPr lvl="1">
              <a:spcAft>
                <a:spcPts val="0"/>
              </a:spcAft>
            </a:pPr>
            <a:r>
              <a:rPr lang="da-DK" sz="1700" dirty="0">
                <a:ea typeface="Calibri" panose="020F0502020204030204" pitchFamily="34" charset="0"/>
              </a:rPr>
              <a:t>9 print-omtaler</a:t>
            </a:r>
          </a:p>
          <a:p>
            <a:pPr lvl="1">
              <a:spcAft>
                <a:spcPts val="0"/>
              </a:spcAft>
            </a:pPr>
            <a:r>
              <a:rPr lang="da-DK" sz="1700" dirty="0">
                <a:ea typeface="Calibri" panose="020F0502020204030204" pitchFamily="34" charset="0"/>
              </a:rPr>
              <a:t>36 SoMe-opslag</a:t>
            </a:r>
          </a:p>
        </p:txBody>
      </p:sp>
      <p:sp>
        <p:nvSpPr>
          <p:cNvPr id="7" name="Pladsholder til slidenummer 6">
            <a:extLst>
              <a:ext uri="{FF2B5EF4-FFF2-40B4-BE49-F238E27FC236}">
                <a16:creationId xmlns:a16="http://schemas.microsoft.com/office/drawing/2014/main" id="{4BF4E9E6-8C36-4516-B16C-22634C3B4783}"/>
              </a:ext>
            </a:extLst>
          </p:cNvPr>
          <p:cNvSpPr>
            <a:spLocks noGrp="1"/>
          </p:cNvSpPr>
          <p:nvPr>
            <p:ph type="sldNum" sz="quarter" idx="16"/>
          </p:nvPr>
        </p:nvSpPr>
        <p:spPr/>
        <p:txBody>
          <a:bodyPr/>
          <a:lstStyle/>
          <a:p>
            <a:fld id="{24C8C45C-947F-4981-8B3F-4F32E973C901}" type="slidenum">
              <a:rPr lang="da-DK" smtClean="0"/>
              <a:pPr/>
              <a:t>6</a:t>
            </a:fld>
            <a:endParaRPr lang="da-DK" dirty="0"/>
          </a:p>
        </p:txBody>
      </p:sp>
      <p:pic>
        <p:nvPicPr>
          <p:cNvPr id="4" name="Billede 3">
            <a:extLst>
              <a:ext uri="{FF2B5EF4-FFF2-40B4-BE49-F238E27FC236}">
                <a16:creationId xmlns:a16="http://schemas.microsoft.com/office/drawing/2014/main" id="{46C46442-1F8C-ADA8-7DF2-D93DCAB53EC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44886" y="1013106"/>
            <a:ext cx="1593653" cy="2218391"/>
          </a:xfrm>
          <a:prstGeom prst="rect">
            <a:avLst/>
          </a:prstGeom>
        </p:spPr>
      </p:pic>
      <p:pic>
        <p:nvPicPr>
          <p:cNvPr id="8" name="Billede 7">
            <a:extLst>
              <a:ext uri="{FF2B5EF4-FFF2-40B4-BE49-F238E27FC236}">
                <a16:creationId xmlns:a16="http://schemas.microsoft.com/office/drawing/2014/main" id="{F8220125-27B8-7605-E0CF-89BCB5BD51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44146">
            <a:off x="10187457" y="2861309"/>
            <a:ext cx="1841825" cy="4001207"/>
          </a:xfrm>
          <a:prstGeom prst="rect">
            <a:avLst/>
          </a:prstGeom>
        </p:spPr>
      </p:pic>
      <p:pic>
        <p:nvPicPr>
          <p:cNvPr id="9" name="Billede 8">
            <a:extLst>
              <a:ext uri="{FF2B5EF4-FFF2-40B4-BE49-F238E27FC236}">
                <a16:creationId xmlns:a16="http://schemas.microsoft.com/office/drawing/2014/main" id="{6335E1C9-B4B7-AB71-7F25-1A888E84C5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70520" y="3599482"/>
            <a:ext cx="1794521" cy="3237414"/>
          </a:xfrm>
          <a:prstGeom prst="rect">
            <a:avLst/>
          </a:prstGeom>
        </p:spPr>
      </p:pic>
      <p:pic>
        <p:nvPicPr>
          <p:cNvPr id="11" name="Billede 10">
            <a:extLst>
              <a:ext uri="{FF2B5EF4-FFF2-40B4-BE49-F238E27FC236}">
                <a16:creationId xmlns:a16="http://schemas.microsoft.com/office/drawing/2014/main" id="{12B1C388-F2B0-3802-CCA0-949AA2AFFC3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371810">
            <a:off x="3943203" y="2817025"/>
            <a:ext cx="2084263" cy="4089773"/>
          </a:xfrm>
          <a:prstGeom prst="rect">
            <a:avLst/>
          </a:prstGeom>
        </p:spPr>
      </p:pic>
      <p:pic>
        <p:nvPicPr>
          <p:cNvPr id="6" name="Billede 5">
            <a:extLst>
              <a:ext uri="{FF2B5EF4-FFF2-40B4-BE49-F238E27FC236}">
                <a16:creationId xmlns:a16="http://schemas.microsoft.com/office/drawing/2014/main" id="{A9A4E96B-BC1A-C3E7-9955-C3724C7B3FC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29810" y="3973151"/>
            <a:ext cx="2149173" cy="2842979"/>
          </a:xfrm>
          <a:prstGeom prst="rect">
            <a:avLst/>
          </a:prstGeom>
        </p:spPr>
      </p:pic>
      <p:pic>
        <p:nvPicPr>
          <p:cNvPr id="5" name="Billede 4">
            <a:extLst>
              <a:ext uri="{FF2B5EF4-FFF2-40B4-BE49-F238E27FC236}">
                <a16:creationId xmlns:a16="http://schemas.microsoft.com/office/drawing/2014/main" id="{B87A5784-0E08-789A-5FCD-866BD060193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04859" y="3973151"/>
            <a:ext cx="2149173" cy="2863745"/>
          </a:xfrm>
          <a:prstGeom prst="rect">
            <a:avLst/>
          </a:prstGeom>
        </p:spPr>
      </p:pic>
      <p:pic>
        <p:nvPicPr>
          <p:cNvPr id="10" name="Billede 9">
            <a:extLst>
              <a:ext uri="{FF2B5EF4-FFF2-40B4-BE49-F238E27FC236}">
                <a16:creationId xmlns:a16="http://schemas.microsoft.com/office/drawing/2014/main" id="{3BBE3F7D-7893-177A-E85C-4E5B01275B9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20925680">
            <a:off x="7282757" y="1233513"/>
            <a:ext cx="2451817" cy="2794995"/>
          </a:xfrm>
          <a:prstGeom prst="rect">
            <a:avLst/>
          </a:prstGeom>
        </p:spPr>
      </p:pic>
      <p:pic>
        <p:nvPicPr>
          <p:cNvPr id="12" name="Billede 11">
            <a:extLst>
              <a:ext uri="{FF2B5EF4-FFF2-40B4-BE49-F238E27FC236}">
                <a16:creationId xmlns:a16="http://schemas.microsoft.com/office/drawing/2014/main" id="{1172C4F1-8A6F-12F1-E4DC-E0A3F8A0F73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20615">
            <a:off x="62706" y="3827311"/>
            <a:ext cx="2142616" cy="820803"/>
          </a:xfrm>
          <a:prstGeom prst="rect">
            <a:avLst/>
          </a:prstGeom>
        </p:spPr>
      </p:pic>
      <p:pic>
        <p:nvPicPr>
          <p:cNvPr id="14" name="Billede 13">
            <a:extLst>
              <a:ext uri="{FF2B5EF4-FFF2-40B4-BE49-F238E27FC236}">
                <a16:creationId xmlns:a16="http://schemas.microsoft.com/office/drawing/2014/main" id="{590D25E8-5274-D688-673E-AA1AAAA6992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1353972">
            <a:off x="5930308" y="1673971"/>
            <a:ext cx="1258789" cy="2306215"/>
          </a:xfrm>
          <a:prstGeom prst="rect">
            <a:avLst/>
          </a:prstGeom>
        </p:spPr>
      </p:pic>
    </p:spTree>
    <p:extLst>
      <p:ext uri="{BB962C8B-B14F-4D97-AF65-F5344CB8AC3E}">
        <p14:creationId xmlns:p14="http://schemas.microsoft.com/office/powerpoint/2010/main" val="1949626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C3091-B57E-4C62-BAFA-271F0773FE7E}"/>
              </a:ext>
            </a:extLst>
          </p:cNvPr>
          <p:cNvSpPr>
            <a:spLocks noGrp="1"/>
          </p:cNvSpPr>
          <p:nvPr>
            <p:ph type="title"/>
          </p:nvPr>
        </p:nvSpPr>
        <p:spPr/>
        <p:txBody>
          <a:bodyPr/>
          <a:lstStyle/>
          <a:p>
            <a:r>
              <a:rPr lang="da-DK" b="1" dirty="0">
                <a:effectLst/>
                <a:ea typeface="Calibri" panose="020F0502020204030204" pitchFamily="34" charset="0"/>
              </a:rPr>
              <a:t>Godt halvdelen af de udvalgte boliger fik styrket brandsikkerheden</a:t>
            </a:r>
            <a:endParaRPr lang="da-DK" dirty="0"/>
          </a:p>
        </p:txBody>
      </p:sp>
      <p:sp>
        <p:nvSpPr>
          <p:cNvPr id="3" name="Pladsholder til indhold 2">
            <a:extLst>
              <a:ext uri="{FF2B5EF4-FFF2-40B4-BE49-F238E27FC236}">
                <a16:creationId xmlns:a16="http://schemas.microsoft.com/office/drawing/2014/main" id="{C7B5B078-48BB-47EE-93D1-1886BDB52E0E}"/>
              </a:ext>
            </a:extLst>
          </p:cNvPr>
          <p:cNvSpPr>
            <a:spLocks noGrp="1"/>
          </p:cNvSpPr>
          <p:nvPr>
            <p:ph idx="1"/>
          </p:nvPr>
        </p:nvSpPr>
        <p:spPr>
          <a:xfrm>
            <a:off x="539750" y="1962517"/>
            <a:ext cx="12993371" cy="3826800"/>
          </a:xfrm>
        </p:spPr>
        <p:txBody>
          <a:bodyPr/>
          <a:lstStyle/>
          <a:p>
            <a:pPr marL="0" indent="0">
              <a:buNone/>
            </a:pPr>
            <a:r>
              <a:rPr lang="da-DK" sz="1700" dirty="0">
                <a:solidFill>
                  <a:srgbClr val="212121"/>
                </a:solidFill>
                <a:ea typeface="Calibri" panose="020F0502020204030204" pitchFamily="34" charset="0"/>
              </a:rPr>
              <a:t>Der blev samlet set ringet/banket på 1.114 døre i de udvalgte boligområder</a:t>
            </a:r>
          </a:p>
          <a:p>
            <a:pPr marL="0" indent="0">
              <a:buNone/>
            </a:pPr>
            <a:r>
              <a:rPr lang="da-DK" sz="1700" dirty="0">
                <a:solidFill>
                  <a:srgbClr val="212121"/>
                </a:solidFill>
                <a:ea typeface="Calibri" panose="020F0502020204030204" pitchFamily="34" charset="0"/>
              </a:rPr>
              <a:t>776 sagde ja tak til at få besøg (dvs. 70 pct. af dem, der blev ringet på hos). 242 takkede nej.</a:t>
            </a:r>
          </a:p>
          <a:p>
            <a:pPr lvl="1">
              <a:buFont typeface="Wingdings" pitchFamily="2" charset="2"/>
              <a:buChar char="Ø"/>
            </a:pPr>
            <a:r>
              <a:rPr lang="da-DK" sz="1700" dirty="0">
                <a:solidFill>
                  <a:srgbClr val="212121"/>
                </a:solidFill>
                <a:ea typeface="Calibri" panose="020F0502020204030204" pitchFamily="34" charset="0"/>
              </a:rPr>
              <a:t>540 havde ingen røgalarmer i forvejen. Det har de nu.</a:t>
            </a:r>
          </a:p>
          <a:p>
            <a:pPr lvl="1">
              <a:buFont typeface="Wingdings" pitchFamily="2" charset="2"/>
              <a:buChar char="Ø"/>
            </a:pPr>
            <a:r>
              <a:rPr lang="da-DK" sz="1700" dirty="0">
                <a:solidFill>
                  <a:srgbClr val="212121"/>
                </a:solidFill>
                <a:ea typeface="Calibri" panose="020F0502020204030204" pitchFamily="34" charset="0"/>
              </a:rPr>
              <a:t>40 havde røgalarmer, der ikke virkede. Det gør de nu.</a:t>
            </a:r>
          </a:p>
          <a:p>
            <a:pPr lvl="1">
              <a:buFont typeface="Wingdings" pitchFamily="2" charset="2"/>
              <a:buChar char="Ø"/>
            </a:pPr>
            <a:r>
              <a:rPr lang="da-DK" sz="1700" dirty="0">
                <a:solidFill>
                  <a:srgbClr val="212121"/>
                </a:solidFill>
                <a:ea typeface="Calibri" panose="020F0502020204030204" pitchFamily="34" charset="0"/>
              </a:rPr>
              <a:t>201 havde virksomme røgalarmer 👍</a:t>
            </a:r>
          </a:p>
          <a:p>
            <a:pPr marL="0" indent="0">
              <a:buNone/>
            </a:pPr>
            <a:r>
              <a:rPr lang="da-DK" sz="1700" dirty="0">
                <a:solidFill>
                  <a:srgbClr val="212121"/>
                </a:solidFill>
                <a:ea typeface="Calibri" panose="020F0502020204030204" pitchFamily="34" charset="0"/>
              </a:rPr>
              <a:t>Samlet set fik patruljerne opsat 570 nye røgalarmer 💪</a:t>
            </a:r>
          </a:p>
          <a:p>
            <a:pPr marL="0" indent="0">
              <a:buNone/>
            </a:pPr>
            <a:r>
              <a:rPr lang="da-DK" sz="1700" dirty="0">
                <a:solidFill>
                  <a:srgbClr val="212121"/>
                </a:solidFill>
                <a:ea typeface="Calibri" panose="020F0502020204030204" pitchFamily="34" charset="0"/>
              </a:rPr>
              <a:t>Derudover blev 68 røgalarmer forsynet med nye batterier (antallet af batteriskift er faldet år for år)</a:t>
            </a:r>
          </a:p>
          <a:p>
            <a:pPr marL="0" indent="0">
              <a:buNone/>
            </a:pPr>
            <a:r>
              <a:rPr lang="da-DK" sz="1700" dirty="0">
                <a:solidFill>
                  <a:srgbClr val="212121"/>
                </a:solidFill>
                <a:ea typeface="Calibri" panose="020F0502020204030204" pitchFamily="34" charset="0"/>
              </a:rPr>
              <a:t>RøgalarmPatruljen har samlet set sørget for 638 nye virksomme røgalarmer hos borgerne i de udvalgte boligområder</a:t>
            </a:r>
          </a:p>
          <a:p>
            <a:pPr marL="0" indent="0">
              <a:buNone/>
            </a:pPr>
            <a:r>
              <a:rPr lang="da-DK" sz="1700" dirty="0">
                <a:solidFill>
                  <a:srgbClr val="212121"/>
                </a:solidFill>
                <a:ea typeface="Calibri" panose="020F0502020204030204" pitchFamily="34" charset="0"/>
              </a:rPr>
              <a:t>Alle seks beredskaber er klar til at gentage indsatsen med RøgalarmPatruljen i 2024!</a:t>
            </a:r>
          </a:p>
        </p:txBody>
      </p:sp>
      <p:sp>
        <p:nvSpPr>
          <p:cNvPr id="7" name="Pladsholder til slidenummer 6">
            <a:extLst>
              <a:ext uri="{FF2B5EF4-FFF2-40B4-BE49-F238E27FC236}">
                <a16:creationId xmlns:a16="http://schemas.microsoft.com/office/drawing/2014/main" id="{4BF4E9E6-8C36-4516-B16C-22634C3B4783}"/>
              </a:ext>
            </a:extLst>
          </p:cNvPr>
          <p:cNvSpPr>
            <a:spLocks noGrp="1"/>
          </p:cNvSpPr>
          <p:nvPr>
            <p:ph type="sldNum" sz="quarter" idx="16"/>
          </p:nvPr>
        </p:nvSpPr>
        <p:spPr/>
        <p:txBody>
          <a:bodyPr/>
          <a:lstStyle/>
          <a:p>
            <a:fld id="{24C8C45C-947F-4981-8B3F-4F32E973C901}" type="slidenum">
              <a:rPr lang="da-DK" smtClean="0"/>
              <a:pPr/>
              <a:t>7</a:t>
            </a:fld>
            <a:endParaRPr lang="da-DK" dirty="0"/>
          </a:p>
        </p:txBody>
      </p:sp>
    </p:spTree>
    <p:extLst>
      <p:ext uri="{BB962C8B-B14F-4D97-AF65-F5344CB8AC3E}">
        <p14:creationId xmlns:p14="http://schemas.microsoft.com/office/powerpoint/2010/main" val="2400324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C3091-B57E-4C62-BAFA-271F0773FE7E}"/>
              </a:ext>
            </a:extLst>
          </p:cNvPr>
          <p:cNvSpPr>
            <a:spLocks noGrp="1"/>
          </p:cNvSpPr>
          <p:nvPr>
            <p:ph type="title"/>
          </p:nvPr>
        </p:nvSpPr>
        <p:spPr/>
        <p:txBody>
          <a:bodyPr/>
          <a:lstStyle/>
          <a:p>
            <a:r>
              <a:rPr lang="da-DK" b="1" dirty="0">
                <a:effectLst/>
                <a:ea typeface="Calibri" panose="020F0502020204030204" pitchFamily="34" charset="0"/>
              </a:rPr>
              <a:t>Refleksioner/kommentarer</a:t>
            </a:r>
            <a:endParaRPr lang="da-DK" dirty="0"/>
          </a:p>
        </p:txBody>
      </p:sp>
      <p:sp>
        <p:nvSpPr>
          <p:cNvPr id="3" name="Pladsholder til indhold 2">
            <a:extLst>
              <a:ext uri="{FF2B5EF4-FFF2-40B4-BE49-F238E27FC236}">
                <a16:creationId xmlns:a16="http://schemas.microsoft.com/office/drawing/2014/main" id="{C7B5B078-48BB-47EE-93D1-1886BDB52E0E}"/>
              </a:ext>
            </a:extLst>
          </p:cNvPr>
          <p:cNvSpPr>
            <a:spLocks noGrp="1"/>
          </p:cNvSpPr>
          <p:nvPr>
            <p:ph idx="1"/>
          </p:nvPr>
        </p:nvSpPr>
        <p:spPr>
          <a:xfrm>
            <a:off x="539750" y="1241750"/>
            <a:ext cx="12993371" cy="3826800"/>
          </a:xfrm>
        </p:spPr>
        <p:txBody>
          <a:bodyPr/>
          <a:lstStyle/>
          <a:p>
            <a:r>
              <a:rPr lang="da-DK" sz="1700" dirty="0">
                <a:effectLst/>
                <a:ea typeface="Calibri" panose="020F0502020204030204" pitchFamily="34" charset="0"/>
              </a:rPr>
              <a:t>Godt samarbejde med beredskaberne – informér nye deltagere om den presseindsats, de også siger ja til med deltagelsen i RøgalarmPatruljen</a:t>
            </a:r>
          </a:p>
          <a:p>
            <a:r>
              <a:rPr lang="da-DK" sz="1700" dirty="0">
                <a:solidFill>
                  <a:srgbClr val="212121"/>
                </a:solidFill>
                <a:ea typeface="Calibri" panose="020F0502020204030204" pitchFamily="34" charset="0"/>
              </a:rPr>
              <a:t>Spejdere vs. Brandkadetter – hvad ønsker vi?</a:t>
            </a:r>
          </a:p>
          <a:p>
            <a:pPr lvl="1"/>
            <a:r>
              <a:rPr lang="da-DK" sz="1400" dirty="0">
                <a:solidFill>
                  <a:srgbClr val="212121"/>
                </a:solidFill>
                <a:ea typeface="Calibri" panose="020F0502020204030204" pitchFamily="34" charset="0"/>
              </a:rPr>
              <a:t>Spejdere kræver mere koordinering/arbejde (Ole/beredskaberne), men passer godt til opgaven med ”at gøre en god gerning” og har større ”</a:t>
            </a:r>
            <a:r>
              <a:rPr lang="da-DK" sz="1400" dirty="0" err="1">
                <a:solidFill>
                  <a:srgbClr val="212121"/>
                </a:solidFill>
                <a:ea typeface="Calibri" panose="020F0502020204030204" pitchFamily="34" charset="0"/>
              </a:rPr>
              <a:t>cuteness</a:t>
            </a:r>
            <a:r>
              <a:rPr lang="da-DK" sz="1400" dirty="0">
                <a:solidFill>
                  <a:srgbClr val="212121"/>
                </a:solidFill>
                <a:ea typeface="Calibri" panose="020F0502020204030204" pitchFamily="34" charset="0"/>
              </a:rPr>
              <a:t>/salgseffekt” over for medierne – og jo yngre, jo bedre </a:t>
            </a:r>
            <a:r>
              <a:rPr lang="da-DK" sz="1400" dirty="0">
                <a:solidFill>
                  <a:srgbClr val="212121"/>
                </a:solidFill>
                <a:ea typeface="Calibri" panose="020F0502020204030204" pitchFamily="34" charset="0"/>
                <a:sym typeface="Wingdings" pitchFamily="2" charset="2"/>
              </a:rPr>
              <a:t> </a:t>
            </a:r>
          </a:p>
          <a:p>
            <a:pPr lvl="1"/>
            <a:r>
              <a:rPr lang="da-DK" sz="1400" dirty="0">
                <a:solidFill>
                  <a:srgbClr val="212121"/>
                </a:solidFill>
                <a:ea typeface="Calibri" panose="020F0502020204030204" pitchFamily="34" charset="0"/>
                <a:sym typeface="Wingdings" pitchFamily="2" charset="2"/>
              </a:rPr>
              <a:t>Brandkadetter gør planlægning og afvikling lettere. Men det bliver mere en beredskabsindsats – som ”Beredskabet banker på”</a:t>
            </a:r>
            <a:endParaRPr lang="da-DK" sz="1400" dirty="0">
              <a:solidFill>
                <a:srgbClr val="212121"/>
              </a:solidFill>
              <a:ea typeface="Calibri" panose="020F0502020204030204" pitchFamily="34" charset="0"/>
            </a:endParaRPr>
          </a:p>
          <a:p>
            <a:r>
              <a:rPr lang="da-DK" sz="1700" dirty="0">
                <a:solidFill>
                  <a:srgbClr val="212121"/>
                </a:solidFill>
                <a:ea typeface="Calibri" panose="020F0502020204030204" pitchFamily="34" charset="0"/>
              </a:rPr>
              <a:t>”Gengangere” (fx LFBV) kan bruges som ambassadører i forhold til nye potentielle deltagere</a:t>
            </a:r>
          </a:p>
          <a:p>
            <a:r>
              <a:rPr lang="da-DK" sz="1700" dirty="0">
                <a:solidFill>
                  <a:srgbClr val="212121"/>
                </a:solidFill>
                <a:ea typeface="Calibri" panose="020F0502020204030204" pitchFamily="34" charset="0"/>
              </a:rPr>
              <a:t>De deltagende kommuners kommunikationsafdelinger er (tilsyneladende) ikke vidende om </a:t>
            </a:r>
            <a:r>
              <a:rPr lang="da-DK" sz="1700" dirty="0" err="1">
                <a:solidFill>
                  <a:srgbClr val="212121"/>
                </a:solidFill>
                <a:ea typeface="Calibri" panose="020F0502020204030204" pitchFamily="34" charset="0"/>
              </a:rPr>
              <a:t>RøgalarmPatruljens</a:t>
            </a:r>
            <a:r>
              <a:rPr lang="da-DK" sz="1700" dirty="0">
                <a:solidFill>
                  <a:srgbClr val="212121"/>
                </a:solidFill>
                <a:ea typeface="Calibri" panose="020F0502020204030204" pitchFamily="34" charset="0"/>
              </a:rPr>
              <a:t> besøg. Men positive, når vi kontakter dem med forslag til nyhed til borgerne</a:t>
            </a:r>
          </a:p>
          <a:p>
            <a:r>
              <a:rPr lang="da-DK" sz="1700" dirty="0">
                <a:solidFill>
                  <a:srgbClr val="212121"/>
                </a:solidFill>
                <a:ea typeface="Calibri" panose="020F0502020204030204" pitchFamily="34" charset="0"/>
              </a:rPr>
              <a:t>Patruljens genkendelighed er vigtig!</a:t>
            </a:r>
          </a:p>
          <a:p>
            <a:r>
              <a:rPr lang="da-DK" sz="1700" dirty="0">
                <a:solidFill>
                  <a:srgbClr val="212121"/>
                </a:solidFill>
                <a:ea typeface="Calibri" panose="020F0502020204030204" pitchFamily="34" charset="0"/>
              </a:rPr>
              <a:t>”Beredskabet banker på” – både en allieret og en konkurrent (brandkadetter)</a:t>
            </a:r>
          </a:p>
        </p:txBody>
      </p:sp>
      <p:sp>
        <p:nvSpPr>
          <p:cNvPr id="7" name="Pladsholder til slidenummer 6">
            <a:extLst>
              <a:ext uri="{FF2B5EF4-FFF2-40B4-BE49-F238E27FC236}">
                <a16:creationId xmlns:a16="http://schemas.microsoft.com/office/drawing/2014/main" id="{4BF4E9E6-8C36-4516-B16C-22634C3B4783}"/>
              </a:ext>
            </a:extLst>
          </p:cNvPr>
          <p:cNvSpPr>
            <a:spLocks noGrp="1"/>
          </p:cNvSpPr>
          <p:nvPr>
            <p:ph type="sldNum" sz="quarter" idx="16"/>
          </p:nvPr>
        </p:nvSpPr>
        <p:spPr/>
        <p:txBody>
          <a:bodyPr/>
          <a:lstStyle/>
          <a:p>
            <a:fld id="{24C8C45C-947F-4981-8B3F-4F32E973C901}" type="slidenum">
              <a:rPr lang="da-DK" smtClean="0"/>
              <a:pPr/>
              <a:t>8</a:t>
            </a:fld>
            <a:endParaRPr lang="da-DK" dirty="0"/>
          </a:p>
        </p:txBody>
      </p:sp>
    </p:spTree>
    <p:extLst>
      <p:ext uri="{BB962C8B-B14F-4D97-AF65-F5344CB8AC3E}">
        <p14:creationId xmlns:p14="http://schemas.microsoft.com/office/powerpoint/2010/main" val="259584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C3091-B57E-4C62-BAFA-271F0773FE7E}"/>
              </a:ext>
            </a:extLst>
          </p:cNvPr>
          <p:cNvSpPr>
            <a:spLocks noGrp="1"/>
          </p:cNvSpPr>
          <p:nvPr>
            <p:ph type="title"/>
          </p:nvPr>
        </p:nvSpPr>
        <p:spPr/>
        <p:txBody>
          <a:bodyPr/>
          <a:lstStyle/>
          <a:p>
            <a:r>
              <a:rPr lang="da-DK" b="1" dirty="0">
                <a:effectLst/>
                <a:ea typeface="Calibri" panose="020F0502020204030204" pitchFamily="34" charset="0"/>
              </a:rPr>
              <a:t>Opsummering</a:t>
            </a:r>
            <a:endParaRPr lang="da-DK" dirty="0"/>
          </a:p>
        </p:txBody>
      </p:sp>
      <p:sp>
        <p:nvSpPr>
          <p:cNvPr id="3" name="Pladsholder til indhold 2">
            <a:extLst>
              <a:ext uri="{FF2B5EF4-FFF2-40B4-BE49-F238E27FC236}">
                <a16:creationId xmlns:a16="http://schemas.microsoft.com/office/drawing/2014/main" id="{C7B5B078-48BB-47EE-93D1-1886BDB52E0E}"/>
              </a:ext>
            </a:extLst>
          </p:cNvPr>
          <p:cNvSpPr>
            <a:spLocks noGrp="1"/>
          </p:cNvSpPr>
          <p:nvPr>
            <p:ph idx="1"/>
          </p:nvPr>
        </p:nvSpPr>
        <p:spPr>
          <a:xfrm>
            <a:off x="539749" y="1312431"/>
            <a:ext cx="13143978" cy="4390941"/>
          </a:xfrm>
        </p:spPr>
        <p:txBody>
          <a:bodyPr/>
          <a:lstStyle/>
          <a:p>
            <a:pPr marL="0" indent="0">
              <a:spcAft>
                <a:spcPts val="0"/>
              </a:spcAft>
              <a:buNone/>
            </a:pPr>
            <a:r>
              <a:rPr lang="da-DK" sz="1700" b="1" dirty="0">
                <a:solidFill>
                  <a:srgbClr val="212121"/>
                </a:solidFill>
                <a:ea typeface="Calibri" panose="020F0502020204030204" pitchFamily="34" charset="0"/>
              </a:rPr>
              <a:t>Masser af god lokal omtale</a:t>
            </a:r>
            <a:endParaRPr lang="da-DK" sz="1700" dirty="0">
              <a:solidFill>
                <a:srgbClr val="212121"/>
              </a:solidFill>
              <a:ea typeface="Calibri" panose="020F0502020204030204" pitchFamily="34" charset="0"/>
            </a:endParaRPr>
          </a:p>
          <a:p>
            <a:pPr marL="0" indent="0">
              <a:spcAft>
                <a:spcPts val="0"/>
              </a:spcAft>
              <a:buNone/>
            </a:pPr>
            <a:r>
              <a:rPr lang="da-DK" sz="1700" dirty="0">
                <a:solidFill>
                  <a:srgbClr val="212121"/>
                </a:solidFill>
                <a:ea typeface="Calibri" panose="020F0502020204030204" pitchFamily="34" charset="0"/>
              </a:rPr>
              <a:t>De lokale og regionale medier er kun i meget begrænset omfang (Lolland) mødt op for at møde RøgalarmPatruljen i aktion. Men vi har alligevel fået flot dækning i disse medier gennem vores pressekontakt og pressemateriale. Og vi er blevet positivt modtaget af alle!</a:t>
            </a:r>
          </a:p>
          <a:p>
            <a:pPr marL="0" indent="0">
              <a:spcAft>
                <a:spcPts val="0"/>
              </a:spcAft>
              <a:buNone/>
            </a:pPr>
            <a:endParaRPr lang="da-DK" sz="1700" dirty="0">
              <a:solidFill>
                <a:srgbClr val="212121"/>
              </a:solidFill>
              <a:ea typeface="Calibri" panose="020F0502020204030204" pitchFamily="34" charset="0"/>
            </a:endParaRPr>
          </a:p>
          <a:p>
            <a:pPr marL="0" indent="0">
              <a:spcAft>
                <a:spcPts val="0"/>
              </a:spcAft>
              <a:buNone/>
            </a:pPr>
            <a:r>
              <a:rPr lang="da-DK" sz="1700" b="1" dirty="0">
                <a:solidFill>
                  <a:srgbClr val="212121"/>
                </a:solidFill>
                <a:ea typeface="Calibri" panose="020F0502020204030204" pitchFamily="34" charset="0"/>
              </a:rPr>
              <a:t>Indsatsen gør en forskel og har stor værdi for borgerne</a:t>
            </a:r>
          </a:p>
          <a:p>
            <a:pPr marL="0" indent="0">
              <a:spcAft>
                <a:spcPts val="0"/>
              </a:spcAft>
              <a:buNone/>
            </a:pPr>
            <a:r>
              <a:rPr lang="da-DK" sz="1700" dirty="0">
                <a:solidFill>
                  <a:srgbClr val="212121"/>
                </a:solidFill>
                <a:ea typeface="Calibri" panose="020F0502020204030204" pitchFamily="34" charset="0"/>
              </a:rPr>
              <a:t>Det er reelt kun få steder, RøgalarmPatruljen kommer rundt. Men indsatsen har stor værdi – selvfølgelig særligt for de borgere, der får en virksom røgalarm i deres hjem, men også hos andre, der hører om indsatsen. Det vidner de mange positive tilkendegivelser på Facebook om.</a:t>
            </a:r>
          </a:p>
          <a:p>
            <a:pPr marL="0" indent="0">
              <a:spcAft>
                <a:spcPts val="0"/>
              </a:spcAft>
              <a:buNone/>
            </a:pPr>
            <a:endParaRPr lang="da-DK" sz="1700" dirty="0">
              <a:solidFill>
                <a:srgbClr val="212121"/>
              </a:solidFill>
              <a:ea typeface="Calibri" panose="020F0502020204030204" pitchFamily="34" charset="0"/>
            </a:endParaRPr>
          </a:p>
          <a:p>
            <a:pPr marL="0" indent="0">
              <a:spcAft>
                <a:spcPts val="0"/>
              </a:spcAft>
              <a:buNone/>
            </a:pPr>
            <a:r>
              <a:rPr lang="da-DK" sz="1700" b="1" dirty="0">
                <a:solidFill>
                  <a:srgbClr val="212121"/>
                </a:solidFill>
                <a:ea typeface="Calibri" panose="020F0502020204030204" pitchFamily="34" charset="0"/>
              </a:rPr>
              <a:t>Nye tiltag en succes</a:t>
            </a:r>
          </a:p>
          <a:p>
            <a:pPr marL="0" indent="0">
              <a:spcAft>
                <a:spcPts val="0"/>
              </a:spcAft>
              <a:buNone/>
            </a:pPr>
            <a:r>
              <a:rPr lang="da-DK" sz="1700" dirty="0">
                <a:solidFill>
                  <a:srgbClr val="212121"/>
                </a:solidFill>
                <a:ea typeface="Calibri" panose="020F0502020204030204" pitchFamily="34" charset="0"/>
              </a:rPr>
              <a:t>Vores nye tiltag i årets indsats (de direkte mails til borgmestre og beredskaber samt opslagene i relevante Facebook-grupper) blev meget positivt modtaget. Flere kommuner og beredskaber har allerede meldt sig klar til kommende indsatser med RøgalarmPatruljen, og flere har bedt om yderligere information. Også i by-grupperne på Facebook, der til sammen talte over 90.000 medlemmer, fik vi virkelig god respons med mange ‘likes’ og rosende ord om </a:t>
            </a:r>
            <a:r>
              <a:rPr lang="da-DK" sz="1700" dirty="0" err="1">
                <a:solidFill>
                  <a:srgbClr val="212121"/>
                </a:solidFill>
                <a:ea typeface="Calibri" panose="020F0502020204030204" pitchFamily="34" charset="0"/>
              </a:rPr>
              <a:t>RøgalarmPatruljens</a:t>
            </a:r>
            <a:r>
              <a:rPr lang="da-DK" sz="1700" dirty="0">
                <a:solidFill>
                  <a:srgbClr val="212121"/>
                </a:solidFill>
                <a:ea typeface="Calibri" panose="020F0502020204030204" pitchFamily="34" charset="0"/>
              </a:rPr>
              <a:t> formål og indsats.</a:t>
            </a:r>
          </a:p>
          <a:p>
            <a:pPr marL="0" indent="0">
              <a:spcAft>
                <a:spcPts val="0"/>
              </a:spcAft>
              <a:buNone/>
            </a:pPr>
            <a:endParaRPr lang="da-DK" sz="1700" dirty="0">
              <a:solidFill>
                <a:srgbClr val="212121"/>
              </a:solidFill>
              <a:ea typeface="Calibri" panose="020F0502020204030204" pitchFamily="34" charset="0"/>
            </a:endParaRPr>
          </a:p>
        </p:txBody>
      </p:sp>
      <p:sp>
        <p:nvSpPr>
          <p:cNvPr id="7" name="Pladsholder til slidenummer 6">
            <a:extLst>
              <a:ext uri="{FF2B5EF4-FFF2-40B4-BE49-F238E27FC236}">
                <a16:creationId xmlns:a16="http://schemas.microsoft.com/office/drawing/2014/main" id="{4BF4E9E6-8C36-4516-B16C-22634C3B4783}"/>
              </a:ext>
            </a:extLst>
          </p:cNvPr>
          <p:cNvSpPr>
            <a:spLocks noGrp="1"/>
          </p:cNvSpPr>
          <p:nvPr>
            <p:ph type="sldNum" sz="quarter" idx="16"/>
          </p:nvPr>
        </p:nvSpPr>
        <p:spPr/>
        <p:txBody>
          <a:bodyPr/>
          <a:lstStyle/>
          <a:p>
            <a:fld id="{24C8C45C-947F-4981-8B3F-4F32E973C901}" type="slidenum">
              <a:rPr lang="da-DK" smtClean="0"/>
              <a:pPr/>
              <a:t>9</a:t>
            </a:fld>
            <a:endParaRPr lang="da-DK" dirty="0"/>
          </a:p>
        </p:txBody>
      </p:sp>
    </p:spTree>
    <p:extLst>
      <p:ext uri="{BB962C8B-B14F-4D97-AF65-F5344CB8AC3E}">
        <p14:creationId xmlns:p14="http://schemas.microsoft.com/office/powerpoint/2010/main" val="6629331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Tryghedsgruppen PowerPoint skabelon">
  <a:themeElements>
    <a:clrScheme name="Tryghedsgruppen 2020">
      <a:dk1>
        <a:srgbClr val="000000"/>
      </a:dk1>
      <a:lt1>
        <a:srgbClr val="FFFFFF"/>
      </a:lt1>
      <a:dk2>
        <a:srgbClr val="F3A3A3"/>
      </a:dk2>
      <a:lt2>
        <a:srgbClr val="CCCCCC"/>
      </a:lt2>
      <a:accent1>
        <a:srgbClr val="DE0000"/>
      </a:accent1>
      <a:accent2>
        <a:srgbClr val="17479E"/>
      </a:accent2>
      <a:accent3>
        <a:srgbClr val="006A66"/>
      </a:accent3>
      <a:accent4>
        <a:srgbClr val="1F9FD6"/>
      </a:accent4>
      <a:accent5>
        <a:srgbClr val="03A69B"/>
      </a:accent5>
      <a:accent6>
        <a:srgbClr val="F46C0B"/>
      </a:accent6>
      <a:hlink>
        <a:srgbClr val="081D3F"/>
      </a:hlink>
      <a:folHlink>
        <a:srgbClr val="006A66"/>
      </a:folHlink>
    </a:clrScheme>
    <a:fontScheme name="Tryghedsgruppen Column">
      <a:majorFont>
        <a:latin typeface="TRYG Column Black"/>
        <a:ea typeface=""/>
        <a:cs typeface=""/>
      </a:majorFont>
      <a:minorFont>
        <a:latin typeface="TRYG Column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TF rød">
      <a:srgbClr val="DE0000"/>
    </a:custClr>
    <a:custClr name="TG blå">
      <a:srgbClr val="17479E"/>
    </a:custClr>
    <a:custClr name="Hvid">
      <a:srgbClr val="FFFFFF"/>
    </a:custClr>
    <a:custClr name="Grå">
      <a:srgbClr val="CCCCCC"/>
    </a:custClr>
    <a:custClr name="Medlemsgrøn">
      <a:srgbClr val="006A66"/>
    </a:custClr>
    <a:custClr name="Sikkerhed blå">
      <a:srgbClr val="1F9FD6"/>
    </a:custClr>
    <a:custClr name="Sundhed grøn">
      <a:srgbClr val="03A69B"/>
    </a:custClr>
    <a:custClr name="Trivsel orange">
      <a:srgbClr val="F46C0B"/>
    </a:custClr>
    <a:custClr name="Mørk blå">
      <a:srgbClr val="081D3F"/>
    </a:custClr>
    <a:custClr name="Color has no name">
      <a:srgbClr val="FFFFFF"/>
    </a:custClr>
    <a:custClr name="Respekt for Vand Gul">
      <a:srgbClr val="FFFF00"/>
    </a:custClr>
    <a:custClr name="Respekt for Vand Cyan">
      <a:srgbClr val="009FE3"/>
    </a:custClr>
    <a:custClr name="Respekt for Vand Blå">
      <a:srgbClr val="1747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esøghunde Orange">
      <a:srgbClr val="F49725"/>
    </a:custClr>
    <a:custClr name="Besøghunde Marineblå">
      <a:srgbClr val="121647"/>
    </a:custClr>
    <a:custClr name="Besøghunde Lyseblå">
      <a:srgbClr val="A9D5E4"/>
    </a:custClr>
    <a:custClr name="Besøghunde Lyserød">
      <a:srgbClr val="FCCFDD"/>
    </a:custClr>
    <a:custClr name="Besøghunde Mørk orange">
      <a:srgbClr val="EB5D0B"/>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jerteløber Marineblå">
      <a:srgbClr val="121647"/>
    </a:custClr>
    <a:custClr name="Hjerteløber Aqua grøn">
      <a:srgbClr val="03A69B"/>
    </a:custClr>
    <a:custClr name="Hjerteløber Lyserød">
      <a:srgbClr val="FCCFDD"/>
    </a:custClr>
    <a:custClr name="Hjerteløber Aqua grøn lys">
      <a:srgbClr val="BDE0DB"/>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Tryghedsgruppen PowerPoint skabelon (004)  -  Skrivebeskyttet" id="{781B60EA-544C-4C34-9316-406A0018AD8F}" vid="{0F0E1693-367E-4F12-AB75-E3FEC9E2354C}"/>
    </a:ext>
  </a:extLst>
</a:theme>
</file>

<file path=ppt/theme/theme2.xml><?xml version="1.0" encoding="utf-8"?>
<a:theme xmlns:a="http://schemas.openxmlformats.org/drawingml/2006/main" name="1_Tryghedsgruppen PowerPoint skabelon">
  <a:themeElements>
    <a:clrScheme name="Tryghedsgruppen 2020">
      <a:dk1>
        <a:srgbClr val="000000"/>
      </a:dk1>
      <a:lt1>
        <a:srgbClr val="FFFFFF"/>
      </a:lt1>
      <a:dk2>
        <a:srgbClr val="F3A3A3"/>
      </a:dk2>
      <a:lt2>
        <a:srgbClr val="CCCCCC"/>
      </a:lt2>
      <a:accent1>
        <a:srgbClr val="DE0000"/>
      </a:accent1>
      <a:accent2>
        <a:srgbClr val="17479E"/>
      </a:accent2>
      <a:accent3>
        <a:srgbClr val="006A66"/>
      </a:accent3>
      <a:accent4>
        <a:srgbClr val="1F9FD6"/>
      </a:accent4>
      <a:accent5>
        <a:srgbClr val="03A69B"/>
      </a:accent5>
      <a:accent6>
        <a:srgbClr val="F46C0B"/>
      </a:accent6>
      <a:hlink>
        <a:srgbClr val="081D3F"/>
      </a:hlink>
      <a:folHlink>
        <a:srgbClr val="006A66"/>
      </a:folHlink>
    </a:clrScheme>
    <a:fontScheme name="Tryghedsgruppen Column">
      <a:majorFont>
        <a:latin typeface="TRYG Column Black"/>
        <a:ea typeface=""/>
        <a:cs typeface=""/>
      </a:majorFont>
      <a:minorFont>
        <a:latin typeface="TRYG Column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TF rød">
      <a:srgbClr val="DE0000"/>
    </a:custClr>
    <a:custClr name="TG blå">
      <a:srgbClr val="17479E"/>
    </a:custClr>
    <a:custClr name="Hvid">
      <a:srgbClr val="FFFFFF"/>
    </a:custClr>
    <a:custClr name="Grå">
      <a:srgbClr val="CCCCCC"/>
    </a:custClr>
    <a:custClr name="Medlemsgrøn">
      <a:srgbClr val="006A66"/>
    </a:custClr>
    <a:custClr name="Sikkerhed blå">
      <a:srgbClr val="1F9FD6"/>
    </a:custClr>
    <a:custClr name="Sundhed grøn">
      <a:srgbClr val="03A69B"/>
    </a:custClr>
    <a:custClr name="Trivsel orange">
      <a:srgbClr val="F46C0B"/>
    </a:custClr>
    <a:custClr name="Mørk blå">
      <a:srgbClr val="081D3F"/>
    </a:custClr>
    <a:custClr name="Color has no name">
      <a:srgbClr val="FFFFFF"/>
    </a:custClr>
    <a:custClr name="Respekt for Vand Gul">
      <a:srgbClr val="FFFF00"/>
    </a:custClr>
    <a:custClr name="Respekt for Vand Cyan">
      <a:srgbClr val="009FE3"/>
    </a:custClr>
    <a:custClr name="Respekt for Vand Blå">
      <a:srgbClr val="1747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esøghunde Orange">
      <a:srgbClr val="F49725"/>
    </a:custClr>
    <a:custClr name="Besøghunde Marineblå">
      <a:srgbClr val="121647"/>
    </a:custClr>
    <a:custClr name="Besøghunde Lyseblå">
      <a:srgbClr val="A9D5E4"/>
    </a:custClr>
    <a:custClr name="Besøghunde Lyserød">
      <a:srgbClr val="FCCFDD"/>
    </a:custClr>
    <a:custClr name="Besøghunde Mørk orange">
      <a:srgbClr val="EB5D0B"/>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jerteløber Marineblå">
      <a:srgbClr val="121647"/>
    </a:custClr>
    <a:custClr name="Hjerteløber Aqua grøn">
      <a:srgbClr val="03A69B"/>
    </a:custClr>
    <a:custClr name="Hjerteløber Lyserød">
      <a:srgbClr val="FCCFDD"/>
    </a:custClr>
    <a:custClr name="Hjerteløber Aqua grøn lys">
      <a:srgbClr val="BDE0DB"/>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Tryghedsgruppen PowerPoint skabelon (004)  -  Skrivebeskyttet" id="{781B60EA-544C-4C34-9316-406A0018AD8F}" vid="{0F0E1693-367E-4F12-AB75-E3FEC9E2354C}"/>
    </a:ext>
  </a:extLst>
</a:theme>
</file>

<file path=ppt/theme/theme3.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F rød">
      <a:srgbClr val="DE0000"/>
    </a:custClr>
    <a:custClr name="TG blå">
      <a:srgbClr val="17479E"/>
    </a:custClr>
    <a:custClr name="Hvid">
      <a:srgbClr val="FFFFFF"/>
    </a:custClr>
    <a:custClr name="Grå">
      <a:srgbClr val="CCCCCC"/>
    </a:custClr>
    <a:custClr name="Medlemsgrøn">
      <a:srgbClr val="006A66"/>
    </a:custClr>
    <a:custClr name="Sikkerhed blå">
      <a:srgbClr val="1F9FD6"/>
    </a:custClr>
    <a:custClr name="Sundhed grøn">
      <a:srgbClr val="03A69B"/>
    </a:custClr>
    <a:custClr name="Trivsel orange">
      <a:srgbClr val="F46C0B"/>
    </a:custClr>
    <a:custClr name="Mørk blå">
      <a:srgbClr val="081D3F"/>
    </a:custClr>
    <a:custClr name="Color has no name">
      <a:srgbClr val="FFFFFF"/>
    </a:custClr>
    <a:custClr name="Respekt for Vand Gul">
      <a:srgbClr val="FFFF00"/>
    </a:custClr>
    <a:custClr name="Respekt for Vand Cyan">
      <a:srgbClr val="009FE3"/>
    </a:custClr>
    <a:custClr name="Respekt for Vand Blå">
      <a:srgbClr val="1747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esøghunde Orange">
      <a:srgbClr val="F49725"/>
    </a:custClr>
    <a:custClr name="Besøghunde Marineblå">
      <a:srgbClr val="121647"/>
    </a:custClr>
    <a:custClr name="Besøghunde Lyseblå">
      <a:srgbClr val="A9D5E4"/>
    </a:custClr>
    <a:custClr name="Besøghunde Lyserød">
      <a:srgbClr val="FCCFDD"/>
    </a:custClr>
    <a:custClr name="Besøghunde Mørk orange">
      <a:srgbClr val="EB5D0B"/>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jerteløber Marineblå">
      <a:srgbClr val="121647"/>
    </a:custClr>
    <a:custClr name="Hjerteløber Aqua grøn">
      <a:srgbClr val="03A69B"/>
    </a:custClr>
    <a:custClr name="Hjerteløber Lyserød">
      <a:srgbClr val="FCCFDD"/>
    </a:custClr>
    <a:custClr name="Hjerteløber Aqua grøn lys">
      <a:srgbClr val="BDE0DB"/>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F rød">
      <a:srgbClr val="DE0000"/>
    </a:custClr>
    <a:custClr name="TG blå">
      <a:srgbClr val="17479E"/>
    </a:custClr>
    <a:custClr name="Hvid">
      <a:srgbClr val="FFFFFF"/>
    </a:custClr>
    <a:custClr name="Grå">
      <a:srgbClr val="CCCCCC"/>
    </a:custClr>
    <a:custClr name="Medlemsgrøn">
      <a:srgbClr val="006A66"/>
    </a:custClr>
    <a:custClr name="Sikkerhed blå">
      <a:srgbClr val="1F9FD6"/>
    </a:custClr>
    <a:custClr name="Sundhed grøn">
      <a:srgbClr val="03A69B"/>
    </a:custClr>
    <a:custClr name="Trivsel orange">
      <a:srgbClr val="F46C0B"/>
    </a:custClr>
    <a:custClr name="Mørk blå">
      <a:srgbClr val="081D3F"/>
    </a:custClr>
    <a:custClr name="Color has no name">
      <a:srgbClr val="FFFFFF"/>
    </a:custClr>
    <a:custClr name="Respekt for Vand Gul">
      <a:srgbClr val="FFFF00"/>
    </a:custClr>
    <a:custClr name="Respekt for Vand Cyan">
      <a:srgbClr val="009FE3"/>
    </a:custClr>
    <a:custClr name="Respekt for Vand Blå">
      <a:srgbClr val="1747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esøghunde Orange">
      <a:srgbClr val="F49725"/>
    </a:custClr>
    <a:custClr name="Besøghunde Marineblå">
      <a:srgbClr val="121647"/>
    </a:custClr>
    <a:custClr name="Besøghunde Lyseblå">
      <a:srgbClr val="A9D5E4"/>
    </a:custClr>
    <a:custClr name="Besøghunde Lyserød">
      <a:srgbClr val="FCCFDD"/>
    </a:custClr>
    <a:custClr name="Besøghunde Mørk orange">
      <a:srgbClr val="EB5D0B"/>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jerteløber Marineblå">
      <a:srgbClr val="121647"/>
    </a:custClr>
    <a:custClr name="Hjerteløber Aqua grøn">
      <a:srgbClr val="03A69B"/>
    </a:custClr>
    <a:custClr name="Hjerteløber Lyserød">
      <a:srgbClr val="FCCFDD"/>
    </a:custClr>
    <a:custClr name="Hjerteløber Aqua grøn lys">
      <a:srgbClr val="BDE0DB"/>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BEC6C166F6C1D4489045927EE6312D8" ma:contentTypeVersion="0" ma:contentTypeDescription="Opret et nyt dokument." ma:contentTypeScope="" ma:versionID="e843acf70a22a66993c23258d14b8423">
  <xsd:schema xmlns:xsd="http://www.w3.org/2001/XMLSchema" xmlns:xs="http://www.w3.org/2001/XMLSchema" xmlns:p="http://schemas.microsoft.com/office/2006/metadata/properties" targetNamespace="http://schemas.microsoft.com/office/2006/metadata/properties" ma:root="true" ma:fieldsID="1ffb0c6b81155c29132853602cea6b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0897EE-F07D-4845-9BF0-F89F7644E3EB}">
  <ds:schemaRefs>
    <ds:schemaRef ds:uri="http://schemas.microsoft.com/sharepoint/v3/contenttype/forms"/>
  </ds:schemaRefs>
</ds:datastoreItem>
</file>

<file path=customXml/itemProps2.xml><?xml version="1.0" encoding="utf-8"?>
<ds:datastoreItem xmlns:ds="http://schemas.openxmlformats.org/officeDocument/2006/customXml" ds:itemID="{DE7366AC-9CEB-4EF5-B028-C554CE64CD1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F5A44D1-6575-4F70-BF08-0FA19546B2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TGTF_PPT_skabelon</Template>
  <TotalTime>13616</TotalTime>
  <Words>1196</Words>
  <Application>Microsoft Office PowerPoint</Application>
  <PresentationFormat>Widescreen</PresentationFormat>
  <Paragraphs>85</Paragraphs>
  <Slides>10</Slides>
  <Notes>6</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10</vt:i4>
      </vt:variant>
    </vt:vector>
  </HeadingPairs>
  <TitlesOfParts>
    <vt:vector size="18" baseType="lpstr">
      <vt:lpstr>TRYG Column Book</vt:lpstr>
      <vt:lpstr>TRYG-Bold</vt:lpstr>
      <vt:lpstr>Arial</vt:lpstr>
      <vt:lpstr>Wingdings</vt:lpstr>
      <vt:lpstr>Calibri</vt:lpstr>
      <vt:lpstr>TRYG Column Black</vt:lpstr>
      <vt:lpstr>Tryghedsgruppen PowerPoint skabelon</vt:lpstr>
      <vt:lpstr>1_Tryghedsgruppen PowerPoint skabelon</vt:lpstr>
      <vt:lpstr>Evaluering af Sammen redder vi liv-bussen  </vt:lpstr>
      <vt:lpstr>6 geografiske indsatsområder i 2023</vt:lpstr>
      <vt:lpstr>Positiv respons fra borgmestre og beredskaber</vt:lpstr>
      <vt:lpstr>Facebook-opslag i lokale by-grupper</vt:lpstr>
      <vt:lpstr>Facebook-grupper tog godt imod os</vt:lpstr>
      <vt:lpstr>God dækning – 83 omtaler</vt:lpstr>
      <vt:lpstr>Godt halvdelen af de udvalgte boliger fik styrket brandsikkerheden</vt:lpstr>
      <vt:lpstr>Refleksioner/kommentarer</vt:lpstr>
      <vt:lpstr>Opsummering</vt:lpstr>
      <vt:lpstr>Opsummering (forts.)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Karen Bøgedal</dc:creator>
  <cp:lastModifiedBy>Ole Nedahl</cp:lastModifiedBy>
  <cp:revision>88</cp:revision>
  <dcterms:created xsi:type="dcterms:W3CDTF">2023-07-05T10:26:19Z</dcterms:created>
  <dcterms:modified xsi:type="dcterms:W3CDTF">2023-12-21T09:36:18Z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0x010100EBEC6C166F6C1D4489045927EE6312D8</vt:lpwstr>
  </property>
  <property fmtid="{D5CDD505-2E9C-101B-9397-08002B2CF9AE}" pid="4" name="Order">
    <vt:r8>100</vt:r8>
  </property>
</Properties>
</file>