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5" r:id="rId3"/>
    <p:sldId id="256" r:id="rId4"/>
    <p:sldId id="298" r:id="rId5"/>
    <p:sldId id="290" r:id="rId6"/>
    <p:sldId id="299" r:id="rId7"/>
    <p:sldId id="292" r:id="rId8"/>
    <p:sldId id="291" r:id="rId9"/>
    <p:sldId id="314" r:id="rId10"/>
    <p:sldId id="315" r:id="rId11"/>
    <p:sldId id="312" r:id="rId12"/>
    <p:sldId id="303" r:id="rId13"/>
    <p:sldId id="318" r:id="rId14"/>
    <p:sldId id="319" r:id="rId15"/>
    <p:sldId id="316" r:id="rId16"/>
    <p:sldId id="317" r:id="rId17"/>
    <p:sldId id="270" r:id="rId1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æsentation" id="{60E07912-C9FE-4557-A2C9-58FA2241C201}">
          <p14:sldIdLst>
            <p14:sldId id="257"/>
            <p14:sldId id="285"/>
            <p14:sldId id="256"/>
            <p14:sldId id="298"/>
            <p14:sldId id="290"/>
            <p14:sldId id="299"/>
            <p14:sldId id="292"/>
            <p14:sldId id="291"/>
            <p14:sldId id="314"/>
            <p14:sldId id="315"/>
            <p14:sldId id="312"/>
            <p14:sldId id="303"/>
            <p14:sldId id="318"/>
            <p14:sldId id="319"/>
            <p14:sldId id="316"/>
            <p14:sldId id="317"/>
            <p14:sldId id="270"/>
          </p14:sldIdLst>
        </p14:section>
        <p14:section name="Appendix" id="{B5BF1ADC-89DC-44C5-909F-AF6D7671DAB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B"/>
    <a:srgbClr val="FFE4FA"/>
    <a:srgbClr val="FFF2FC"/>
    <a:srgbClr val="CCE9E5"/>
    <a:srgbClr val="FFEFC5"/>
    <a:srgbClr val="99D3CB"/>
    <a:srgbClr val="66BDB2"/>
    <a:srgbClr val="FFE8A9"/>
    <a:srgbClr val="485FEB"/>
    <a:srgbClr val="1F40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8225" autoAdjust="0"/>
  </p:normalViewPr>
  <p:slideViewPr>
    <p:cSldViewPr snapToGrid="0">
      <p:cViewPr varScale="1">
        <p:scale>
          <a:sx n="44" d="100"/>
          <a:sy n="44" d="100"/>
        </p:scale>
        <p:origin x="1408" y="2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5F101-FCDE-4639-9D41-FD7B06D8CF1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AF7300-5AD1-4502-A49F-2A7939FD2C37}">
      <dgm:prSet/>
      <dgm:spPr/>
      <dgm:t>
        <a:bodyPr/>
        <a:lstStyle/>
        <a:p>
          <a:r>
            <a:rPr lang="da-DK" b="1" dirty="0"/>
            <a:t>”Enhver form for </a:t>
          </a:r>
          <a:r>
            <a:rPr lang="da-DK" b="1" u="sng" dirty="0"/>
            <a:t>information</a:t>
          </a:r>
          <a:r>
            <a:rPr lang="da-DK" b="1" dirty="0"/>
            <a:t>, der kan </a:t>
          </a:r>
          <a:r>
            <a:rPr lang="da-DK" b="1" u="sng" dirty="0"/>
            <a:t>henføres</a:t>
          </a:r>
          <a:r>
            <a:rPr lang="da-DK" b="1" dirty="0"/>
            <a:t> til en bestemt </a:t>
          </a:r>
          <a:r>
            <a:rPr lang="da-DK" b="1" u="sng" dirty="0"/>
            <a:t>person</a:t>
          </a:r>
          <a:r>
            <a:rPr lang="da-DK" b="1" dirty="0"/>
            <a:t>”</a:t>
          </a:r>
          <a:br>
            <a:rPr lang="da-DK" b="1" dirty="0"/>
          </a:br>
          <a:endParaRPr lang="en-US" dirty="0"/>
        </a:p>
      </dgm:t>
    </dgm:pt>
    <dgm:pt modelId="{8D5B4B0A-FFC5-42A0-A82F-A862D3E8621A}" type="parTrans" cxnId="{D24087D9-12C1-4280-BCF1-B94B7B8C8C6F}">
      <dgm:prSet/>
      <dgm:spPr/>
      <dgm:t>
        <a:bodyPr/>
        <a:lstStyle/>
        <a:p>
          <a:endParaRPr lang="en-US"/>
        </a:p>
      </dgm:t>
    </dgm:pt>
    <dgm:pt modelId="{00DEB94F-1DFF-482A-9038-32D77E73D382}" type="sibTrans" cxnId="{D24087D9-12C1-4280-BCF1-B94B7B8C8C6F}">
      <dgm:prSet/>
      <dgm:spPr/>
      <dgm:t>
        <a:bodyPr/>
        <a:lstStyle/>
        <a:p>
          <a:endParaRPr lang="en-US"/>
        </a:p>
      </dgm:t>
    </dgm:pt>
    <dgm:pt modelId="{CC1B5646-5F39-4238-9956-35136FA61FF7}">
      <dgm:prSet/>
      <dgm:spPr/>
      <dgm:t>
        <a:bodyPr/>
        <a:lstStyle/>
        <a:p>
          <a:r>
            <a:rPr lang="da-DK" b="1" dirty="0"/>
            <a:t>Personoplysninger</a:t>
          </a:r>
          <a:r>
            <a:rPr lang="da-DK" dirty="0"/>
            <a:t>: </a:t>
          </a:r>
          <a:br>
            <a:rPr lang="da-DK" dirty="0"/>
          </a:br>
          <a:r>
            <a:rPr lang="da-DK" dirty="0"/>
            <a:t>Alle informationer der kan identificere en person</a:t>
          </a:r>
          <a:br>
            <a:rPr lang="da-DK" dirty="0"/>
          </a:br>
          <a:endParaRPr lang="en-US" dirty="0"/>
        </a:p>
      </dgm:t>
    </dgm:pt>
    <dgm:pt modelId="{39BFA616-5406-4838-9F82-8557DFC4F939}" type="parTrans" cxnId="{F57400E2-B7DC-4E77-8CD7-B02CE1A64941}">
      <dgm:prSet/>
      <dgm:spPr/>
      <dgm:t>
        <a:bodyPr/>
        <a:lstStyle/>
        <a:p>
          <a:endParaRPr lang="en-US"/>
        </a:p>
      </dgm:t>
    </dgm:pt>
    <dgm:pt modelId="{142A5698-79C0-4A6E-B79F-E017F28BAC4B}" type="sibTrans" cxnId="{F57400E2-B7DC-4E77-8CD7-B02CE1A64941}">
      <dgm:prSet/>
      <dgm:spPr/>
      <dgm:t>
        <a:bodyPr/>
        <a:lstStyle/>
        <a:p>
          <a:endParaRPr lang="en-US"/>
        </a:p>
      </dgm:t>
    </dgm:pt>
    <dgm:pt modelId="{C6668B06-4BFE-46A3-B6D0-8900BC0D0EA9}">
      <dgm:prSet/>
      <dgm:spPr/>
      <dgm:t>
        <a:bodyPr/>
        <a:lstStyle/>
        <a:p>
          <a:r>
            <a:rPr lang="da-DK" b="1" dirty="0"/>
            <a:t>Informationer</a:t>
          </a:r>
          <a:r>
            <a:rPr lang="da-DK" dirty="0"/>
            <a:t>: </a:t>
          </a:r>
          <a:br>
            <a:rPr lang="da-DK" dirty="0"/>
          </a:br>
          <a:r>
            <a:rPr lang="da-DK" dirty="0"/>
            <a:t>Alt fra navne til fingeraftryk (meget bred definition)</a:t>
          </a:r>
          <a:br>
            <a:rPr lang="da-DK" dirty="0"/>
          </a:br>
          <a:endParaRPr lang="en-US" dirty="0"/>
        </a:p>
      </dgm:t>
    </dgm:pt>
    <dgm:pt modelId="{1CB87ED6-9F4E-45D6-8E19-521816F09F70}" type="parTrans" cxnId="{F4297450-1958-4EED-BBB7-352D4C415359}">
      <dgm:prSet/>
      <dgm:spPr/>
      <dgm:t>
        <a:bodyPr/>
        <a:lstStyle/>
        <a:p>
          <a:endParaRPr lang="en-US"/>
        </a:p>
      </dgm:t>
    </dgm:pt>
    <dgm:pt modelId="{02BB8887-F48C-4920-94D4-F966F2085167}" type="sibTrans" cxnId="{F4297450-1958-4EED-BBB7-352D4C415359}">
      <dgm:prSet/>
      <dgm:spPr/>
      <dgm:t>
        <a:bodyPr/>
        <a:lstStyle/>
        <a:p>
          <a:endParaRPr lang="en-US"/>
        </a:p>
      </dgm:t>
    </dgm:pt>
    <dgm:pt modelId="{5CA6FAE6-CD04-4A36-984A-CA9254B21A07}">
      <dgm:prSet/>
      <dgm:spPr/>
      <dgm:t>
        <a:bodyPr/>
        <a:lstStyle/>
        <a:p>
          <a:r>
            <a:rPr lang="da-DK" b="1" dirty="0"/>
            <a:t>Identificerbar</a:t>
          </a:r>
          <a:r>
            <a:rPr lang="da-DK" dirty="0"/>
            <a:t>: </a:t>
          </a:r>
          <a:br>
            <a:rPr lang="da-DK" dirty="0"/>
          </a:br>
          <a:r>
            <a:rPr lang="da-DK" dirty="0"/>
            <a:t>Information kan føre til identificering af en person</a:t>
          </a:r>
          <a:endParaRPr lang="en-US" dirty="0"/>
        </a:p>
      </dgm:t>
    </dgm:pt>
    <dgm:pt modelId="{EAA0ECD8-ED38-4F2B-B97E-050416072E7C}" type="parTrans" cxnId="{586B90D9-904E-4ABB-872F-8A2F7E0D6590}">
      <dgm:prSet/>
      <dgm:spPr/>
      <dgm:t>
        <a:bodyPr/>
        <a:lstStyle/>
        <a:p>
          <a:endParaRPr lang="en-US"/>
        </a:p>
      </dgm:t>
    </dgm:pt>
    <dgm:pt modelId="{6A79AD7C-EF9B-494F-B053-810FE580B0CE}" type="sibTrans" cxnId="{586B90D9-904E-4ABB-872F-8A2F7E0D6590}">
      <dgm:prSet/>
      <dgm:spPr/>
      <dgm:t>
        <a:bodyPr/>
        <a:lstStyle/>
        <a:p>
          <a:endParaRPr lang="en-US"/>
        </a:p>
      </dgm:t>
    </dgm:pt>
    <dgm:pt modelId="{DB76CC6C-8166-4C9D-9816-6709A95CB27D}" type="pres">
      <dgm:prSet presAssocID="{5755F101-FCDE-4639-9D41-FD7B06D8CF10}" presName="root" presStyleCnt="0">
        <dgm:presLayoutVars>
          <dgm:dir/>
          <dgm:resizeHandles val="exact"/>
        </dgm:presLayoutVars>
      </dgm:prSet>
      <dgm:spPr/>
    </dgm:pt>
    <dgm:pt modelId="{5747502C-995E-4F35-8215-943C712082CE}" type="pres">
      <dgm:prSet presAssocID="{72AF7300-5AD1-4502-A49F-2A7939FD2C37}" presName="compNode" presStyleCnt="0"/>
      <dgm:spPr/>
    </dgm:pt>
    <dgm:pt modelId="{4E12A401-DA54-488E-814E-146483AC38C9}" type="pres">
      <dgm:prSet presAssocID="{72AF7300-5AD1-4502-A49F-2A7939FD2C37}" presName="bgRect" presStyleLbl="bgShp" presStyleIdx="0" presStyleCnt="4"/>
      <dgm:spPr/>
    </dgm:pt>
    <dgm:pt modelId="{FC50B482-5E08-41B5-9A71-51086A47D8A3}" type="pres">
      <dgm:prSet presAssocID="{72AF7300-5AD1-4502-A49F-2A7939FD2C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F27B8455-AC4A-4F0E-8E24-63DC5624B7C2}" type="pres">
      <dgm:prSet presAssocID="{72AF7300-5AD1-4502-A49F-2A7939FD2C37}" presName="spaceRect" presStyleCnt="0"/>
      <dgm:spPr/>
    </dgm:pt>
    <dgm:pt modelId="{BBE91746-2902-436C-B80A-2824BDD61C65}" type="pres">
      <dgm:prSet presAssocID="{72AF7300-5AD1-4502-A49F-2A7939FD2C37}" presName="parTx" presStyleLbl="revTx" presStyleIdx="0" presStyleCnt="4">
        <dgm:presLayoutVars>
          <dgm:chMax val="0"/>
          <dgm:chPref val="0"/>
        </dgm:presLayoutVars>
      </dgm:prSet>
      <dgm:spPr/>
    </dgm:pt>
    <dgm:pt modelId="{2B925843-F1DB-4612-9B7C-DD4AE8662FEF}" type="pres">
      <dgm:prSet presAssocID="{00DEB94F-1DFF-482A-9038-32D77E73D382}" presName="sibTrans" presStyleCnt="0"/>
      <dgm:spPr/>
    </dgm:pt>
    <dgm:pt modelId="{0132BE4A-AAA5-4920-820F-FB9C11C06043}" type="pres">
      <dgm:prSet presAssocID="{CC1B5646-5F39-4238-9956-35136FA61FF7}" presName="compNode" presStyleCnt="0"/>
      <dgm:spPr/>
    </dgm:pt>
    <dgm:pt modelId="{610427D6-35F1-4995-AE71-CA183F5253C5}" type="pres">
      <dgm:prSet presAssocID="{CC1B5646-5F39-4238-9956-35136FA61FF7}" presName="bgRect" presStyleLbl="bgShp" presStyleIdx="1" presStyleCnt="4"/>
      <dgm:spPr/>
    </dgm:pt>
    <dgm:pt modelId="{2524FE63-C72D-4A00-BF89-487CEF5FF60B}" type="pres">
      <dgm:prSet presAssocID="{CC1B5646-5F39-4238-9956-35136FA61F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93B15064-1776-408A-83B9-EAF00EFF757B}" type="pres">
      <dgm:prSet presAssocID="{CC1B5646-5F39-4238-9956-35136FA61FF7}" presName="spaceRect" presStyleCnt="0"/>
      <dgm:spPr/>
    </dgm:pt>
    <dgm:pt modelId="{4658DEAD-7604-4C16-8C1C-35DCE62BEC6D}" type="pres">
      <dgm:prSet presAssocID="{CC1B5646-5F39-4238-9956-35136FA61FF7}" presName="parTx" presStyleLbl="revTx" presStyleIdx="1" presStyleCnt="4">
        <dgm:presLayoutVars>
          <dgm:chMax val="0"/>
          <dgm:chPref val="0"/>
        </dgm:presLayoutVars>
      </dgm:prSet>
      <dgm:spPr/>
    </dgm:pt>
    <dgm:pt modelId="{BF051CBE-4EDE-45FA-8EE7-1980BEF61F24}" type="pres">
      <dgm:prSet presAssocID="{142A5698-79C0-4A6E-B79F-E017F28BAC4B}" presName="sibTrans" presStyleCnt="0"/>
      <dgm:spPr/>
    </dgm:pt>
    <dgm:pt modelId="{EB5F96FF-4C65-43C5-B69E-9E086A4CFBCE}" type="pres">
      <dgm:prSet presAssocID="{C6668B06-4BFE-46A3-B6D0-8900BC0D0EA9}" presName="compNode" presStyleCnt="0"/>
      <dgm:spPr/>
    </dgm:pt>
    <dgm:pt modelId="{2805A681-40F0-41D0-9F6B-9D8812BAB03D}" type="pres">
      <dgm:prSet presAssocID="{C6668B06-4BFE-46A3-B6D0-8900BC0D0EA9}" presName="bgRect" presStyleLbl="bgShp" presStyleIdx="2" presStyleCnt="4"/>
      <dgm:spPr/>
    </dgm:pt>
    <dgm:pt modelId="{34C133DD-4F27-46A6-B828-A5CA64F84BB6}" type="pres">
      <dgm:prSet presAssocID="{C6668B06-4BFE-46A3-B6D0-8900BC0D0EA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 Print"/>
        </a:ext>
      </dgm:extLst>
    </dgm:pt>
    <dgm:pt modelId="{9D596A1F-7A2B-4046-8BB2-640B443AAA2C}" type="pres">
      <dgm:prSet presAssocID="{C6668B06-4BFE-46A3-B6D0-8900BC0D0EA9}" presName="spaceRect" presStyleCnt="0"/>
      <dgm:spPr/>
    </dgm:pt>
    <dgm:pt modelId="{2228F33F-6F1A-4998-A48D-FBB64476594C}" type="pres">
      <dgm:prSet presAssocID="{C6668B06-4BFE-46A3-B6D0-8900BC0D0EA9}" presName="parTx" presStyleLbl="revTx" presStyleIdx="2" presStyleCnt="4">
        <dgm:presLayoutVars>
          <dgm:chMax val="0"/>
          <dgm:chPref val="0"/>
        </dgm:presLayoutVars>
      </dgm:prSet>
      <dgm:spPr/>
    </dgm:pt>
    <dgm:pt modelId="{0477614E-8145-46B9-96B3-1247C04337D0}" type="pres">
      <dgm:prSet presAssocID="{02BB8887-F48C-4920-94D4-F966F2085167}" presName="sibTrans" presStyleCnt="0"/>
      <dgm:spPr/>
    </dgm:pt>
    <dgm:pt modelId="{A82EEE7E-A93B-4F4A-81F8-77A2670D5E91}" type="pres">
      <dgm:prSet presAssocID="{5CA6FAE6-CD04-4A36-984A-CA9254B21A07}" presName="compNode" presStyleCnt="0"/>
      <dgm:spPr/>
    </dgm:pt>
    <dgm:pt modelId="{8CB130A2-0C66-46CF-B364-02D31142B88B}" type="pres">
      <dgm:prSet presAssocID="{5CA6FAE6-CD04-4A36-984A-CA9254B21A07}" presName="bgRect" presStyleLbl="bgShp" presStyleIdx="3" presStyleCnt="4"/>
      <dgm:spPr/>
    </dgm:pt>
    <dgm:pt modelId="{7E376380-C3EA-4E9B-9C05-7C86D8D6A72F}" type="pres">
      <dgm:prSet presAssocID="{5CA6FAE6-CD04-4A36-984A-CA9254B21A0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ployee Badge"/>
        </a:ext>
      </dgm:extLst>
    </dgm:pt>
    <dgm:pt modelId="{AB720108-2846-477A-B7C9-46414FF44178}" type="pres">
      <dgm:prSet presAssocID="{5CA6FAE6-CD04-4A36-984A-CA9254B21A07}" presName="spaceRect" presStyleCnt="0"/>
      <dgm:spPr/>
    </dgm:pt>
    <dgm:pt modelId="{6F795954-BB93-4BFC-B3FB-CAE959099378}" type="pres">
      <dgm:prSet presAssocID="{5CA6FAE6-CD04-4A36-984A-CA9254B21A07}" presName="parTx" presStyleLbl="revTx" presStyleIdx="3" presStyleCnt="4">
        <dgm:presLayoutVars>
          <dgm:chMax val="0"/>
          <dgm:chPref val="0"/>
        </dgm:presLayoutVars>
      </dgm:prSet>
      <dgm:spPr/>
    </dgm:pt>
  </dgm:ptLst>
  <dgm:cxnLst>
    <dgm:cxn modelId="{46233D02-618A-4040-9FD1-757A11C678B4}" type="presOf" srcId="{C6668B06-4BFE-46A3-B6D0-8900BC0D0EA9}" destId="{2228F33F-6F1A-4998-A48D-FBB64476594C}" srcOrd="0" destOrd="0" presId="urn:microsoft.com/office/officeart/2018/2/layout/IconVerticalSolidList"/>
    <dgm:cxn modelId="{6EA65612-F38E-43C7-B7BE-4DF9E9DC3675}" type="presOf" srcId="{CC1B5646-5F39-4238-9956-35136FA61FF7}" destId="{4658DEAD-7604-4C16-8C1C-35DCE62BEC6D}" srcOrd="0" destOrd="0" presId="urn:microsoft.com/office/officeart/2018/2/layout/IconVerticalSolidList"/>
    <dgm:cxn modelId="{F4297450-1958-4EED-BBB7-352D4C415359}" srcId="{5755F101-FCDE-4639-9D41-FD7B06D8CF10}" destId="{C6668B06-4BFE-46A3-B6D0-8900BC0D0EA9}" srcOrd="2" destOrd="0" parTransId="{1CB87ED6-9F4E-45D6-8E19-521816F09F70}" sibTransId="{02BB8887-F48C-4920-94D4-F966F2085167}"/>
    <dgm:cxn modelId="{6B84E1A9-F3DC-4F1C-AC70-F19ADBF5FE5C}" type="presOf" srcId="{72AF7300-5AD1-4502-A49F-2A7939FD2C37}" destId="{BBE91746-2902-436C-B80A-2824BDD61C65}" srcOrd="0" destOrd="0" presId="urn:microsoft.com/office/officeart/2018/2/layout/IconVerticalSolidList"/>
    <dgm:cxn modelId="{D24087D9-12C1-4280-BCF1-B94B7B8C8C6F}" srcId="{5755F101-FCDE-4639-9D41-FD7B06D8CF10}" destId="{72AF7300-5AD1-4502-A49F-2A7939FD2C37}" srcOrd="0" destOrd="0" parTransId="{8D5B4B0A-FFC5-42A0-A82F-A862D3E8621A}" sibTransId="{00DEB94F-1DFF-482A-9038-32D77E73D382}"/>
    <dgm:cxn modelId="{586B90D9-904E-4ABB-872F-8A2F7E0D6590}" srcId="{5755F101-FCDE-4639-9D41-FD7B06D8CF10}" destId="{5CA6FAE6-CD04-4A36-984A-CA9254B21A07}" srcOrd="3" destOrd="0" parTransId="{EAA0ECD8-ED38-4F2B-B97E-050416072E7C}" sibTransId="{6A79AD7C-EF9B-494F-B053-810FE580B0CE}"/>
    <dgm:cxn modelId="{F57400E2-B7DC-4E77-8CD7-B02CE1A64941}" srcId="{5755F101-FCDE-4639-9D41-FD7B06D8CF10}" destId="{CC1B5646-5F39-4238-9956-35136FA61FF7}" srcOrd="1" destOrd="0" parTransId="{39BFA616-5406-4838-9F82-8557DFC4F939}" sibTransId="{142A5698-79C0-4A6E-B79F-E017F28BAC4B}"/>
    <dgm:cxn modelId="{D32533EE-5A2A-4EBB-913B-BF60A6E30D4D}" type="presOf" srcId="{5CA6FAE6-CD04-4A36-984A-CA9254B21A07}" destId="{6F795954-BB93-4BFC-B3FB-CAE959099378}" srcOrd="0" destOrd="0" presId="urn:microsoft.com/office/officeart/2018/2/layout/IconVerticalSolidList"/>
    <dgm:cxn modelId="{9FC371F6-76C2-47F1-989C-13DDC1189834}" type="presOf" srcId="{5755F101-FCDE-4639-9D41-FD7B06D8CF10}" destId="{DB76CC6C-8166-4C9D-9816-6709A95CB27D}" srcOrd="0" destOrd="0" presId="urn:microsoft.com/office/officeart/2018/2/layout/IconVerticalSolidList"/>
    <dgm:cxn modelId="{7D268D32-1713-44A0-B6F9-6D1531A4B1BE}" type="presParOf" srcId="{DB76CC6C-8166-4C9D-9816-6709A95CB27D}" destId="{5747502C-995E-4F35-8215-943C712082CE}" srcOrd="0" destOrd="0" presId="urn:microsoft.com/office/officeart/2018/2/layout/IconVerticalSolidList"/>
    <dgm:cxn modelId="{50068C39-93AC-46F5-9DC1-312F86C62F9C}" type="presParOf" srcId="{5747502C-995E-4F35-8215-943C712082CE}" destId="{4E12A401-DA54-488E-814E-146483AC38C9}" srcOrd="0" destOrd="0" presId="urn:microsoft.com/office/officeart/2018/2/layout/IconVerticalSolidList"/>
    <dgm:cxn modelId="{10562892-FF72-41F8-B9D1-ABDA3C122BBD}" type="presParOf" srcId="{5747502C-995E-4F35-8215-943C712082CE}" destId="{FC50B482-5E08-41B5-9A71-51086A47D8A3}" srcOrd="1" destOrd="0" presId="urn:microsoft.com/office/officeart/2018/2/layout/IconVerticalSolidList"/>
    <dgm:cxn modelId="{27187997-E858-40A0-811F-AC7917452CF8}" type="presParOf" srcId="{5747502C-995E-4F35-8215-943C712082CE}" destId="{F27B8455-AC4A-4F0E-8E24-63DC5624B7C2}" srcOrd="2" destOrd="0" presId="urn:microsoft.com/office/officeart/2018/2/layout/IconVerticalSolidList"/>
    <dgm:cxn modelId="{BB878801-4FEF-48AA-91B3-48E8F7B84B62}" type="presParOf" srcId="{5747502C-995E-4F35-8215-943C712082CE}" destId="{BBE91746-2902-436C-B80A-2824BDD61C65}" srcOrd="3" destOrd="0" presId="urn:microsoft.com/office/officeart/2018/2/layout/IconVerticalSolidList"/>
    <dgm:cxn modelId="{8F0479C6-E519-4C6A-9A1D-A2C80F94D4E1}" type="presParOf" srcId="{DB76CC6C-8166-4C9D-9816-6709A95CB27D}" destId="{2B925843-F1DB-4612-9B7C-DD4AE8662FEF}" srcOrd="1" destOrd="0" presId="urn:microsoft.com/office/officeart/2018/2/layout/IconVerticalSolidList"/>
    <dgm:cxn modelId="{D857D4F1-3EBB-42D5-BDFE-843B6E506E17}" type="presParOf" srcId="{DB76CC6C-8166-4C9D-9816-6709A95CB27D}" destId="{0132BE4A-AAA5-4920-820F-FB9C11C06043}" srcOrd="2" destOrd="0" presId="urn:microsoft.com/office/officeart/2018/2/layout/IconVerticalSolidList"/>
    <dgm:cxn modelId="{2567AA4C-9653-487F-B244-CD35CD665A2D}" type="presParOf" srcId="{0132BE4A-AAA5-4920-820F-FB9C11C06043}" destId="{610427D6-35F1-4995-AE71-CA183F5253C5}" srcOrd="0" destOrd="0" presId="urn:microsoft.com/office/officeart/2018/2/layout/IconVerticalSolidList"/>
    <dgm:cxn modelId="{DB535120-2895-417E-A451-A93651F88112}" type="presParOf" srcId="{0132BE4A-AAA5-4920-820F-FB9C11C06043}" destId="{2524FE63-C72D-4A00-BF89-487CEF5FF60B}" srcOrd="1" destOrd="0" presId="urn:microsoft.com/office/officeart/2018/2/layout/IconVerticalSolidList"/>
    <dgm:cxn modelId="{8F98CBDA-0744-44FE-A879-47E63A04143F}" type="presParOf" srcId="{0132BE4A-AAA5-4920-820F-FB9C11C06043}" destId="{93B15064-1776-408A-83B9-EAF00EFF757B}" srcOrd="2" destOrd="0" presId="urn:microsoft.com/office/officeart/2018/2/layout/IconVerticalSolidList"/>
    <dgm:cxn modelId="{B13CEA6C-5A5D-4724-A836-D32C0353DE11}" type="presParOf" srcId="{0132BE4A-AAA5-4920-820F-FB9C11C06043}" destId="{4658DEAD-7604-4C16-8C1C-35DCE62BEC6D}" srcOrd="3" destOrd="0" presId="urn:microsoft.com/office/officeart/2018/2/layout/IconVerticalSolidList"/>
    <dgm:cxn modelId="{869E8798-4DE6-4388-A1B9-4A41F44786C6}" type="presParOf" srcId="{DB76CC6C-8166-4C9D-9816-6709A95CB27D}" destId="{BF051CBE-4EDE-45FA-8EE7-1980BEF61F24}" srcOrd="3" destOrd="0" presId="urn:microsoft.com/office/officeart/2018/2/layout/IconVerticalSolidList"/>
    <dgm:cxn modelId="{D3D3927E-8755-4C95-933F-1F11D1241C07}" type="presParOf" srcId="{DB76CC6C-8166-4C9D-9816-6709A95CB27D}" destId="{EB5F96FF-4C65-43C5-B69E-9E086A4CFBCE}" srcOrd="4" destOrd="0" presId="urn:microsoft.com/office/officeart/2018/2/layout/IconVerticalSolidList"/>
    <dgm:cxn modelId="{3330AA54-12F0-4ED7-B4F9-C74636F3AA84}" type="presParOf" srcId="{EB5F96FF-4C65-43C5-B69E-9E086A4CFBCE}" destId="{2805A681-40F0-41D0-9F6B-9D8812BAB03D}" srcOrd="0" destOrd="0" presId="urn:microsoft.com/office/officeart/2018/2/layout/IconVerticalSolidList"/>
    <dgm:cxn modelId="{4821F023-4E28-4C88-8991-BA4A0DC10F9A}" type="presParOf" srcId="{EB5F96FF-4C65-43C5-B69E-9E086A4CFBCE}" destId="{34C133DD-4F27-46A6-B828-A5CA64F84BB6}" srcOrd="1" destOrd="0" presId="urn:microsoft.com/office/officeart/2018/2/layout/IconVerticalSolidList"/>
    <dgm:cxn modelId="{3E12B215-8110-490D-A403-0BCBE80C4800}" type="presParOf" srcId="{EB5F96FF-4C65-43C5-B69E-9E086A4CFBCE}" destId="{9D596A1F-7A2B-4046-8BB2-640B443AAA2C}" srcOrd="2" destOrd="0" presId="urn:microsoft.com/office/officeart/2018/2/layout/IconVerticalSolidList"/>
    <dgm:cxn modelId="{4FA7390E-66F3-4DBA-B80C-5FE82F3E7035}" type="presParOf" srcId="{EB5F96FF-4C65-43C5-B69E-9E086A4CFBCE}" destId="{2228F33F-6F1A-4998-A48D-FBB64476594C}" srcOrd="3" destOrd="0" presId="urn:microsoft.com/office/officeart/2018/2/layout/IconVerticalSolidList"/>
    <dgm:cxn modelId="{53001F3F-FA9E-4299-854A-F54306F32FB0}" type="presParOf" srcId="{DB76CC6C-8166-4C9D-9816-6709A95CB27D}" destId="{0477614E-8145-46B9-96B3-1247C04337D0}" srcOrd="5" destOrd="0" presId="urn:microsoft.com/office/officeart/2018/2/layout/IconVerticalSolidList"/>
    <dgm:cxn modelId="{3A7EEE76-4D10-4861-B5D9-32FE23DF51A4}" type="presParOf" srcId="{DB76CC6C-8166-4C9D-9816-6709A95CB27D}" destId="{A82EEE7E-A93B-4F4A-81F8-77A2670D5E91}" srcOrd="6" destOrd="0" presId="urn:microsoft.com/office/officeart/2018/2/layout/IconVerticalSolidList"/>
    <dgm:cxn modelId="{571F1381-FC54-4399-A9CB-641F40E71E40}" type="presParOf" srcId="{A82EEE7E-A93B-4F4A-81F8-77A2670D5E91}" destId="{8CB130A2-0C66-46CF-B364-02D31142B88B}" srcOrd="0" destOrd="0" presId="urn:microsoft.com/office/officeart/2018/2/layout/IconVerticalSolidList"/>
    <dgm:cxn modelId="{2C0F19CC-19E4-47ED-8AE3-FEA3E94D91AE}" type="presParOf" srcId="{A82EEE7E-A93B-4F4A-81F8-77A2670D5E91}" destId="{7E376380-C3EA-4E9B-9C05-7C86D8D6A72F}" srcOrd="1" destOrd="0" presId="urn:microsoft.com/office/officeart/2018/2/layout/IconVerticalSolidList"/>
    <dgm:cxn modelId="{9B09AB77-6329-4847-8EB9-68C25B600EDF}" type="presParOf" srcId="{A82EEE7E-A93B-4F4A-81F8-77A2670D5E91}" destId="{AB720108-2846-477A-B7C9-46414FF44178}" srcOrd="2" destOrd="0" presId="urn:microsoft.com/office/officeart/2018/2/layout/IconVerticalSolidList"/>
    <dgm:cxn modelId="{DC053D74-7818-447F-8AC5-F9EEF9B67D42}" type="presParOf" srcId="{A82EEE7E-A93B-4F4A-81F8-77A2670D5E91}" destId="{6F795954-BB93-4BFC-B3FB-CAE95909937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2A401-DA54-488E-814E-146483AC38C9}">
      <dsp:nvSpPr>
        <dsp:cNvPr id="0" name=""/>
        <dsp:cNvSpPr/>
      </dsp:nvSpPr>
      <dsp:spPr>
        <a:xfrm>
          <a:off x="0" y="2231"/>
          <a:ext cx="6176962" cy="1131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0B482-5E08-41B5-9A71-51086A47D8A3}">
      <dsp:nvSpPr>
        <dsp:cNvPr id="0" name=""/>
        <dsp:cNvSpPr/>
      </dsp:nvSpPr>
      <dsp:spPr>
        <a:xfrm>
          <a:off x="342137" y="256713"/>
          <a:ext cx="622067" cy="6220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91746-2902-436C-B80A-2824BDD61C65}">
      <dsp:nvSpPr>
        <dsp:cNvPr id="0" name=""/>
        <dsp:cNvSpPr/>
      </dsp:nvSpPr>
      <dsp:spPr>
        <a:xfrm>
          <a:off x="1306341" y="2231"/>
          <a:ext cx="4870620" cy="113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01" tIns="119701" rIns="119701" bIns="119701" numCol="1" spcCol="1270" anchor="ctr" anchorCtr="0">
          <a:noAutofit/>
        </a:bodyPr>
        <a:lstStyle/>
        <a:p>
          <a:pPr marL="0" lvl="0" indent="0" algn="l" defTabSz="711200">
            <a:lnSpc>
              <a:spcPct val="90000"/>
            </a:lnSpc>
            <a:spcBef>
              <a:spcPct val="0"/>
            </a:spcBef>
            <a:spcAft>
              <a:spcPct val="35000"/>
            </a:spcAft>
            <a:buNone/>
          </a:pPr>
          <a:r>
            <a:rPr lang="da-DK" sz="1600" b="1" kern="1200" dirty="0"/>
            <a:t>”Enhver form for </a:t>
          </a:r>
          <a:r>
            <a:rPr lang="da-DK" sz="1600" b="1" u="sng" kern="1200" dirty="0"/>
            <a:t>information</a:t>
          </a:r>
          <a:r>
            <a:rPr lang="da-DK" sz="1600" b="1" kern="1200" dirty="0"/>
            <a:t>, der kan </a:t>
          </a:r>
          <a:r>
            <a:rPr lang="da-DK" sz="1600" b="1" u="sng" kern="1200" dirty="0"/>
            <a:t>henføres</a:t>
          </a:r>
          <a:r>
            <a:rPr lang="da-DK" sz="1600" b="1" kern="1200" dirty="0"/>
            <a:t> til en bestemt </a:t>
          </a:r>
          <a:r>
            <a:rPr lang="da-DK" sz="1600" b="1" u="sng" kern="1200" dirty="0"/>
            <a:t>person</a:t>
          </a:r>
          <a:r>
            <a:rPr lang="da-DK" sz="1600" b="1" kern="1200" dirty="0"/>
            <a:t>”</a:t>
          </a:r>
          <a:br>
            <a:rPr lang="da-DK" sz="1600" b="1" kern="1200" dirty="0"/>
          </a:br>
          <a:endParaRPr lang="en-US" sz="1600" kern="1200" dirty="0"/>
        </a:p>
      </dsp:txBody>
      <dsp:txXfrm>
        <a:off x="1306341" y="2231"/>
        <a:ext cx="4870620" cy="1131031"/>
      </dsp:txXfrm>
    </dsp:sp>
    <dsp:sp modelId="{610427D6-35F1-4995-AE71-CA183F5253C5}">
      <dsp:nvSpPr>
        <dsp:cNvPr id="0" name=""/>
        <dsp:cNvSpPr/>
      </dsp:nvSpPr>
      <dsp:spPr>
        <a:xfrm>
          <a:off x="0" y="1416021"/>
          <a:ext cx="6176962" cy="1131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4FE63-C72D-4A00-BF89-487CEF5FF60B}">
      <dsp:nvSpPr>
        <dsp:cNvPr id="0" name=""/>
        <dsp:cNvSpPr/>
      </dsp:nvSpPr>
      <dsp:spPr>
        <a:xfrm>
          <a:off x="342137" y="1670503"/>
          <a:ext cx="622067" cy="6220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58DEAD-7604-4C16-8C1C-35DCE62BEC6D}">
      <dsp:nvSpPr>
        <dsp:cNvPr id="0" name=""/>
        <dsp:cNvSpPr/>
      </dsp:nvSpPr>
      <dsp:spPr>
        <a:xfrm>
          <a:off x="1306341" y="1416021"/>
          <a:ext cx="4870620" cy="113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01" tIns="119701" rIns="119701" bIns="119701" numCol="1" spcCol="1270" anchor="ctr" anchorCtr="0">
          <a:noAutofit/>
        </a:bodyPr>
        <a:lstStyle/>
        <a:p>
          <a:pPr marL="0" lvl="0" indent="0" algn="l" defTabSz="711200">
            <a:lnSpc>
              <a:spcPct val="90000"/>
            </a:lnSpc>
            <a:spcBef>
              <a:spcPct val="0"/>
            </a:spcBef>
            <a:spcAft>
              <a:spcPct val="35000"/>
            </a:spcAft>
            <a:buNone/>
          </a:pPr>
          <a:r>
            <a:rPr lang="da-DK" sz="1600" b="1" kern="1200" dirty="0"/>
            <a:t>Personoplysninger</a:t>
          </a:r>
          <a:r>
            <a:rPr lang="da-DK" sz="1600" kern="1200" dirty="0"/>
            <a:t>: </a:t>
          </a:r>
          <a:br>
            <a:rPr lang="da-DK" sz="1600" kern="1200" dirty="0"/>
          </a:br>
          <a:r>
            <a:rPr lang="da-DK" sz="1600" kern="1200" dirty="0"/>
            <a:t>Alle informationer der kan identificere en person</a:t>
          </a:r>
          <a:br>
            <a:rPr lang="da-DK" sz="1600" kern="1200" dirty="0"/>
          </a:br>
          <a:endParaRPr lang="en-US" sz="1600" kern="1200" dirty="0"/>
        </a:p>
      </dsp:txBody>
      <dsp:txXfrm>
        <a:off x="1306341" y="1416021"/>
        <a:ext cx="4870620" cy="1131031"/>
      </dsp:txXfrm>
    </dsp:sp>
    <dsp:sp modelId="{2805A681-40F0-41D0-9F6B-9D8812BAB03D}">
      <dsp:nvSpPr>
        <dsp:cNvPr id="0" name=""/>
        <dsp:cNvSpPr/>
      </dsp:nvSpPr>
      <dsp:spPr>
        <a:xfrm>
          <a:off x="0" y="2829810"/>
          <a:ext cx="6176962" cy="1131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133DD-4F27-46A6-B828-A5CA64F84BB6}">
      <dsp:nvSpPr>
        <dsp:cNvPr id="0" name=""/>
        <dsp:cNvSpPr/>
      </dsp:nvSpPr>
      <dsp:spPr>
        <a:xfrm>
          <a:off x="342137" y="3084292"/>
          <a:ext cx="622067" cy="6220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8F33F-6F1A-4998-A48D-FBB64476594C}">
      <dsp:nvSpPr>
        <dsp:cNvPr id="0" name=""/>
        <dsp:cNvSpPr/>
      </dsp:nvSpPr>
      <dsp:spPr>
        <a:xfrm>
          <a:off x="1306341" y="2829810"/>
          <a:ext cx="4870620" cy="113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01" tIns="119701" rIns="119701" bIns="119701" numCol="1" spcCol="1270" anchor="ctr" anchorCtr="0">
          <a:noAutofit/>
        </a:bodyPr>
        <a:lstStyle/>
        <a:p>
          <a:pPr marL="0" lvl="0" indent="0" algn="l" defTabSz="711200">
            <a:lnSpc>
              <a:spcPct val="90000"/>
            </a:lnSpc>
            <a:spcBef>
              <a:spcPct val="0"/>
            </a:spcBef>
            <a:spcAft>
              <a:spcPct val="35000"/>
            </a:spcAft>
            <a:buNone/>
          </a:pPr>
          <a:r>
            <a:rPr lang="da-DK" sz="1600" b="1" kern="1200" dirty="0"/>
            <a:t>Informationer</a:t>
          </a:r>
          <a:r>
            <a:rPr lang="da-DK" sz="1600" kern="1200" dirty="0"/>
            <a:t>: </a:t>
          </a:r>
          <a:br>
            <a:rPr lang="da-DK" sz="1600" kern="1200" dirty="0"/>
          </a:br>
          <a:r>
            <a:rPr lang="da-DK" sz="1600" kern="1200" dirty="0"/>
            <a:t>Alt fra navne til fingeraftryk (meget bred definition)</a:t>
          </a:r>
          <a:br>
            <a:rPr lang="da-DK" sz="1600" kern="1200" dirty="0"/>
          </a:br>
          <a:endParaRPr lang="en-US" sz="1600" kern="1200" dirty="0"/>
        </a:p>
      </dsp:txBody>
      <dsp:txXfrm>
        <a:off x="1306341" y="2829810"/>
        <a:ext cx="4870620" cy="1131031"/>
      </dsp:txXfrm>
    </dsp:sp>
    <dsp:sp modelId="{8CB130A2-0C66-46CF-B364-02D31142B88B}">
      <dsp:nvSpPr>
        <dsp:cNvPr id="0" name=""/>
        <dsp:cNvSpPr/>
      </dsp:nvSpPr>
      <dsp:spPr>
        <a:xfrm>
          <a:off x="0" y="4243599"/>
          <a:ext cx="6176962" cy="1131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376380-C3EA-4E9B-9C05-7C86D8D6A72F}">
      <dsp:nvSpPr>
        <dsp:cNvPr id="0" name=""/>
        <dsp:cNvSpPr/>
      </dsp:nvSpPr>
      <dsp:spPr>
        <a:xfrm>
          <a:off x="342137" y="4498081"/>
          <a:ext cx="622067" cy="6220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95954-BB93-4BFC-B3FB-CAE959099378}">
      <dsp:nvSpPr>
        <dsp:cNvPr id="0" name=""/>
        <dsp:cNvSpPr/>
      </dsp:nvSpPr>
      <dsp:spPr>
        <a:xfrm>
          <a:off x="1306341" y="4243599"/>
          <a:ext cx="4870620" cy="113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01" tIns="119701" rIns="119701" bIns="119701" numCol="1" spcCol="1270" anchor="ctr" anchorCtr="0">
          <a:noAutofit/>
        </a:bodyPr>
        <a:lstStyle/>
        <a:p>
          <a:pPr marL="0" lvl="0" indent="0" algn="l" defTabSz="711200">
            <a:lnSpc>
              <a:spcPct val="90000"/>
            </a:lnSpc>
            <a:spcBef>
              <a:spcPct val="0"/>
            </a:spcBef>
            <a:spcAft>
              <a:spcPct val="35000"/>
            </a:spcAft>
            <a:buNone/>
          </a:pPr>
          <a:r>
            <a:rPr lang="da-DK" sz="1600" b="1" kern="1200" dirty="0"/>
            <a:t>Identificerbar</a:t>
          </a:r>
          <a:r>
            <a:rPr lang="da-DK" sz="1600" kern="1200" dirty="0"/>
            <a:t>: </a:t>
          </a:r>
          <a:br>
            <a:rPr lang="da-DK" sz="1600" kern="1200" dirty="0"/>
          </a:br>
          <a:r>
            <a:rPr lang="da-DK" sz="1600" kern="1200" dirty="0"/>
            <a:t>Information kan føre til identificering af en person</a:t>
          </a:r>
          <a:endParaRPr lang="en-US" sz="1600" kern="1200" dirty="0"/>
        </a:p>
      </dsp:txBody>
      <dsp:txXfrm>
        <a:off x="1306341" y="4243599"/>
        <a:ext cx="4870620" cy="11310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695419-E3B5-4A80-891A-50100ACAE04D}" type="datetimeFigureOut">
              <a:rPr lang="da-DK" smtClean="0"/>
              <a:t>27-11-2024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CE26C5A-5EE8-4B02-922B-308AF64BF793}" type="slidenum">
              <a:rPr lang="da-DK" smtClean="0"/>
              <a:t>‹nr.›</a:t>
            </a:fld>
            <a:endParaRPr lang="da-DK"/>
          </a:p>
        </p:txBody>
      </p:sp>
    </p:spTree>
    <p:extLst>
      <p:ext uri="{BB962C8B-B14F-4D97-AF65-F5344CB8AC3E}">
        <p14:creationId xmlns:p14="http://schemas.microsoft.com/office/powerpoint/2010/main" val="240454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atatilsynet.dk/databeskyttelse/hvornaar-maa-du-behandle-personoplysning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datatilsynet.dk/sikkerhedsbrud/anmeld-sikkerhedsbrud" TargetMode="External"/><Relationship Id="rId5" Type="http://schemas.openxmlformats.org/officeDocument/2006/relationships/hyperlink" Target="https://www.datatilsynet.dk/databeskyttelse/hvad-er-dine-rettigheder" TargetMode="External"/><Relationship Id="rId4" Type="http://schemas.openxmlformats.org/officeDocument/2006/relationships/hyperlink" Target="https://www.datatilsynet.dk/Media/E/5/Fortegnelse%20(3).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E26C5A-5EE8-4B02-922B-308AF64BF793}" type="slidenum">
              <a:rPr lang="da-DK" smtClean="0"/>
              <a:t>1</a:t>
            </a:fld>
            <a:endParaRPr lang="da-DK"/>
          </a:p>
        </p:txBody>
      </p:sp>
    </p:spTree>
    <p:extLst>
      <p:ext uri="{BB962C8B-B14F-4D97-AF65-F5344CB8AC3E}">
        <p14:creationId xmlns:p14="http://schemas.microsoft.com/office/powerpoint/2010/main" val="8579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0" dirty="0">
                <a:solidFill>
                  <a:srgbClr val="15273F"/>
                </a:solidFill>
                <a:effectLst/>
                <a:latin typeface="TTNormsPro-Medium"/>
              </a:rPr>
              <a:t>Grundlæggende krav til behandling</a:t>
            </a:r>
          </a:p>
          <a:p>
            <a:pPr algn="l"/>
            <a:r>
              <a:rPr lang="da-DK" b="0" i="0" dirty="0">
                <a:solidFill>
                  <a:srgbClr val="000000"/>
                </a:solidFill>
                <a:effectLst/>
                <a:latin typeface="TTNormsPro-Regular"/>
              </a:rPr>
              <a:t>Databeskyttelsesreglerne indeholder endvidere følgende grundlæggende principper, du som dataansvarlig altid skal overholde:</a:t>
            </a:r>
          </a:p>
          <a:p>
            <a:pPr algn="l">
              <a:buFont typeface="+mj-lt"/>
              <a:buAutoNum type="arabicPeriod"/>
            </a:pPr>
            <a:r>
              <a:rPr lang="da-DK" b="0" i="0" dirty="0">
                <a:solidFill>
                  <a:srgbClr val="000000"/>
                </a:solidFill>
                <a:effectLst/>
                <a:latin typeface="TTNormsPro-Regular"/>
              </a:rPr>
              <a:t> Lovlighed, rimelighed og gennemsigtighed: Behandlingen skal overholde databeskyttelsesreglerne og være gennemsigtig</a:t>
            </a:r>
          </a:p>
          <a:p>
            <a:pPr algn="l">
              <a:buFont typeface="+mj-lt"/>
              <a:buAutoNum type="arabicPeriod"/>
            </a:pPr>
            <a:r>
              <a:rPr lang="da-DK" b="0" i="0" dirty="0">
                <a:solidFill>
                  <a:srgbClr val="000000"/>
                </a:solidFill>
                <a:effectLst/>
                <a:latin typeface="TTNormsPro-Regular"/>
              </a:rPr>
              <a:t> Formålsbegrænsning: Ved indsamling skal det være klart, hvilke saglige formål oplysningerne skal anvendes til. </a:t>
            </a:r>
            <a:r>
              <a:rPr lang="da-DK" b="0" i="1" dirty="0">
                <a:solidFill>
                  <a:srgbClr val="000000"/>
                </a:solidFill>
                <a:effectLst/>
                <a:latin typeface="TTNormsPro-Regular"/>
              </a:rPr>
              <a:t>Senere behandling må ikke være uforenelig med disse formål</a:t>
            </a:r>
          </a:p>
          <a:p>
            <a:pPr algn="l">
              <a:buFont typeface="+mj-lt"/>
              <a:buAutoNum type="arabicPeriod"/>
            </a:pPr>
            <a:r>
              <a:rPr lang="da-DK" b="0" i="0" dirty="0">
                <a:solidFill>
                  <a:srgbClr val="000000"/>
                </a:solidFill>
                <a:effectLst/>
                <a:latin typeface="TTNormsPro-Regular"/>
              </a:rPr>
              <a:t> Dataminimering: Behandling, herunder opbevaring af oplysninger, skal begrænses til det, der er nødvendigt for at opfylde formålet</a:t>
            </a:r>
          </a:p>
          <a:p>
            <a:pPr algn="l">
              <a:buFont typeface="+mj-lt"/>
              <a:buAutoNum type="arabicPeriod"/>
            </a:pPr>
            <a:r>
              <a:rPr lang="da-DK" b="0" i="0" dirty="0">
                <a:solidFill>
                  <a:srgbClr val="000000"/>
                </a:solidFill>
                <a:effectLst/>
                <a:latin typeface="TTNormsPro-Regular"/>
              </a:rPr>
              <a:t> Rigtighed: Oplysninger skal ajourføres, og urigtige oplysninger skal slettes eller berigtiges</a:t>
            </a:r>
          </a:p>
          <a:p>
            <a:pPr algn="l">
              <a:buFont typeface="+mj-lt"/>
              <a:buAutoNum type="arabicPeriod"/>
            </a:pPr>
            <a:r>
              <a:rPr lang="da-DK" b="0" i="0" dirty="0">
                <a:solidFill>
                  <a:srgbClr val="000000"/>
                </a:solidFill>
                <a:effectLst/>
                <a:latin typeface="TTNormsPro-Regular"/>
              </a:rPr>
              <a:t> Opbevaringsbegrænsning: Når det ikke længere er nødvendigt at behandle oplysningerne, skal de anonymiseres eller slettes</a:t>
            </a:r>
          </a:p>
          <a:p>
            <a:pPr algn="l">
              <a:buFont typeface="+mj-lt"/>
              <a:buAutoNum type="arabicPeriod"/>
            </a:pPr>
            <a:r>
              <a:rPr lang="da-DK" b="0" i="0" dirty="0">
                <a:solidFill>
                  <a:srgbClr val="000000"/>
                </a:solidFill>
                <a:effectLst/>
                <a:latin typeface="TTNormsPro-Regular"/>
              </a:rPr>
              <a:t> Integritet og fortrolighed: Oplysninger må ikke komme til uvedkommendes kendskab, gå tabt eller blive beskadiget</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Det er vigtigt at være opmærksom på, at begrebet “behandling” dækker over en række forskellige måder at håndtere personoplysninger på. Har man ret til at foretage én bestemt form for databehandling – f.eks. indsamling – af oplysninger, medfører det ikke automatisk, at man også har ret til at foretage andre former for behandling – f.eks. videregivelse – af de samme oplysninger.</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Normalt giver det ikke anledning til tvivl, at når en offentlig myndighed eller privat virksomhed må indsamle bestemte oplysninger, så må den også systematisere, registrere, bruge og slette dem. Men det er f.eks. ikke uden videre givet, at oplysningerne også må videregives til andre. Dette skal vurderes særskilt på baggrund af reglerne om behandling.</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Derudover er det afgørende, at når du behandler personoplysninger, er der nogle generelle og grundlæggende principper, som altid skal være opfyldt. Disse principper giver ikke i sig selv nogen ret til at behandle oplysninger, da dette også kræver en behandlingshjemmel, men principperne skal altid være opfyldt, når der er tale om en behandling under databeskyttelsesreglerne.</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Du skal som dataansvarlig i samarbejde med dine eventuelle </a:t>
            </a:r>
            <a:r>
              <a:rPr lang="da-DK" b="0" i="0" dirty="0" err="1">
                <a:solidFill>
                  <a:srgbClr val="000000"/>
                </a:solidFill>
                <a:effectLst/>
                <a:latin typeface="TTNormsPro-Regular"/>
              </a:rPr>
              <a:t>databehandlere</a:t>
            </a:r>
            <a:r>
              <a:rPr lang="da-DK" b="0" i="0" dirty="0">
                <a:solidFill>
                  <a:srgbClr val="000000"/>
                </a:solidFill>
                <a:effectLst/>
                <a:latin typeface="TTNormsPro-Regular"/>
              </a:rPr>
              <a:t> blandt andet sikre, at du:</a:t>
            </a:r>
          </a:p>
          <a:p>
            <a:pPr algn="l">
              <a:buFont typeface="+mj-lt"/>
              <a:buAutoNum type="arabicPeriod"/>
            </a:pPr>
            <a:r>
              <a:rPr lang="da-DK" b="0" i="0" dirty="0">
                <a:solidFill>
                  <a:srgbClr val="000000"/>
                </a:solidFill>
                <a:effectLst/>
                <a:latin typeface="TTNormsPro-Regular"/>
              </a:rPr>
              <a:t> Har lov til at behandle de oplysninger, som du og dine </a:t>
            </a:r>
            <a:r>
              <a:rPr lang="da-DK" b="0" i="0" dirty="0" err="1">
                <a:solidFill>
                  <a:srgbClr val="000000"/>
                </a:solidFill>
                <a:effectLst/>
                <a:latin typeface="TTNormsPro-Regular"/>
              </a:rPr>
              <a:t>databehandlere</a:t>
            </a:r>
            <a:r>
              <a:rPr lang="da-DK" b="0" i="0" dirty="0">
                <a:solidFill>
                  <a:srgbClr val="000000"/>
                </a:solidFill>
                <a:effectLst/>
                <a:latin typeface="TTNormsPro-Regular"/>
              </a:rPr>
              <a:t> er i besiddelse af (om du har en </a:t>
            </a:r>
            <a:r>
              <a:rPr lang="da-DK" b="0" i="0" u="sng" dirty="0">
                <a:solidFill>
                  <a:srgbClr val="4A578C"/>
                </a:solidFill>
                <a:effectLst/>
                <a:latin typeface="TTNormsPro-Regular"/>
                <a:hlinkClick r:id="rId3"/>
              </a:rPr>
              <a:t>behandlingshjemmel)</a:t>
            </a:r>
            <a:endParaRPr lang="da-DK" b="0" i="0" dirty="0">
              <a:solidFill>
                <a:srgbClr val="000000"/>
              </a:solidFill>
              <a:effectLst/>
              <a:latin typeface="TTNormsPro-Regular"/>
            </a:endParaRPr>
          </a:p>
          <a:p>
            <a:pPr algn="l">
              <a:buFont typeface="+mj-lt"/>
              <a:buAutoNum type="arabicPeriod"/>
            </a:pPr>
            <a:r>
              <a:rPr lang="da-DK" b="0" i="0" dirty="0">
                <a:solidFill>
                  <a:srgbClr val="000000"/>
                </a:solidFill>
                <a:effectLst/>
                <a:latin typeface="TTNormsPro-Regular"/>
              </a:rPr>
              <a:t> Fører en fortegnelse over dine behandlingsaktiviteter (gælder også for databehandleren) - Se </a:t>
            </a:r>
            <a:r>
              <a:rPr lang="da-DK" b="0" i="0" u="sng" dirty="0">
                <a:solidFill>
                  <a:srgbClr val="4A578C"/>
                </a:solidFill>
                <a:effectLst/>
                <a:latin typeface="TTNormsPro-Regular"/>
                <a:hlinkClick r:id="rId4"/>
              </a:rPr>
              <a:t>vejledning om fortegnelse</a:t>
            </a:r>
            <a:r>
              <a:rPr lang="da-DK" b="0" i="0" dirty="0">
                <a:solidFill>
                  <a:srgbClr val="000000"/>
                </a:solidFill>
                <a:effectLst/>
                <a:latin typeface="TTNormsPro-Regular"/>
              </a:rPr>
              <a:t>.</a:t>
            </a:r>
          </a:p>
          <a:p>
            <a:pPr algn="l">
              <a:buFont typeface="+mj-lt"/>
              <a:buAutoNum type="arabicPeriod"/>
            </a:pPr>
            <a:r>
              <a:rPr lang="da-DK" b="0" i="0" dirty="0">
                <a:solidFill>
                  <a:srgbClr val="000000"/>
                </a:solidFill>
                <a:effectLst/>
                <a:latin typeface="TTNormsPro-Regular"/>
              </a:rPr>
              <a:t> Er i stand til at efterleve reglerne om </a:t>
            </a:r>
            <a:r>
              <a:rPr lang="da-DK" b="0" i="0" u="sng" dirty="0">
                <a:solidFill>
                  <a:srgbClr val="4A578C"/>
                </a:solidFill>
                <a:effectLst/>
                <a:latin typeface="TTNormsPro-Regular"/>
                <a:hlinkClick r:id="rId5"/>
              </a:rPr>
              <a:t>de registreredes rettigheder</a:t>
            </a:r>
            <a:r>
              <a:rPr lang="da-DK" b="0" i="0" dirty="0">
                <a:solidFill>
                  <a:srgbClr val="000000"/>
                </a:solidFill>
                <a:effectLst/>
                <a:latin typeface="TTNormsPro-Regular"/>
              </a:rPr>
              <a:t>, som for eksempel oplysningspligt eller retten til indsigt.</a:t>
            </a:r>
          </a:p>
          <a:p>
            <a:pPr algn="l">
              <a:buFont typeface="+mj-lt"/>
              <a:buAutoNum type="arabicPeriod"/>
            </a:pPr>
            <a:r>
              <a:rPr lang="da-DK" b="0" i="0" dirty="0">
                <a:solidFill>
                  <a:srgbClr val="000000"/>
                </a:solidFill>
                <a:effectLst/>
                <a:latin typeface="TTNormsPro-Regular"/>
              </a:rPr>
              <a:t> Får indberettet eventuelle brud til Datatilsynet inden for 72 timer - læs mere </a:t>
            </a:r>
            <a:r>
              <a:rPr lang="da-DK" b="0" i="0" u="sng" dirty="0">
                <a:solidFill>
                  <a:srgbClr val="4A578C"/>
                </a:solidFill>
                <a:effectLst/>
                <a:latin typeface="TTNormsPro-Regular"/>
                <a:hlinkClick r:id="rId6"/>
              </a:rPr>
              <a:t>her</a:t>
            </a:r>
            <a:r>
              <a:rPr lang="da-DK" b="0" i="0" dirty="0">
                <a:solidFill>
                  <a:srgbClr val="000000"/>
                </a:solidFill>
                <a:effectLst/>
                <a:latin typeface="TTNormsPro-Regular"/>
              </a:rPr>
              <a:t>.</a:t>
            </a:r>
          </a:p>
          <a:p>
            <a:pPr algn="l">
              <a:buFont typeface="+mj-lt"/>
              <a:buAutoNum type="arabicPeriod"/>
            </a:pPr>
            <a:r>
              <a:rPr lang="da-DK" b="0" i="0" dirty="0">
                <a:solidFill>
                  <a:srgbClr val="000000"/>
                </a:solidFill>
                <a:effectLst/>
                <a:latin typeface="TTNormsPro-Regular"/>
              </a:rPr>
              <a:t> Har en databehandleraftale med de </a:t>
            </a:r>
            <a:r>
              <a:rPr lang="da-DK" b="0" i="0" dirty="0" err="1">
                <a:solidFill>
                  <a:srgbClr val="000000"/>
                </a:solidFill>
                <a:effectLst/>
                <a:latin typeface="TTNormsPro-Regular"/>
              </a:rPr>
              <a:t>databehandlere</a:t>
            </a:r>
            <a:r>
              <a:rPr lang="da-DK" b="0" i="0" dirty="0">
                <a:solidFill>
                  <a:srgbClr val="000000"/>
                </a:solidFill>
                <a:effectLst/>
                <a:latin typeface="TTNormsPro-Regular"/>
              </a:rPr>
              <a:t>, der behandler personoplysninger på dine vegne</a:t>
            </a:r>
          </a:p>
          <a:p>
            <a:pPr algn="l">
              <a:buFont typeface="+mj-lt"/>
              <a:buAutoNum type="arabicPeriod"/>
            </a:pPr>
            <a:r>
              <a:rPr lang="da-DK" b="0" i="0" dirty="0">
                <a:solidFill>
                  <a:srgbClr val="000000"/>
                </a:solidFill>
                <a:effectLst/>
                <a:latin typeface="TTNormsPro-Regular"/>
              </a:rPr>
              <a:t> Kan dokumentere over for Datatilsynet, at du har sikret databeskyttelse med passende tekniske og organisatoriske foranstaltninger, således at der ikke sker utilsigtede, urimelige eller ulovlige behandlinger.</a:t>
            </a:r>
          </a:p>
          <a:p>
            <a:endParaRPr lang="da-DK" dirty="0"/>
          </a:p>
          <a:p>
            <a:pPr algn="l"/>
            <a:r>
              <a:rPr lang="da-DK" b="0" i="0" dirty="0">
                <a:solidFill>
                  <a:srgbClr val="000000"/>
                </a:solidFill>
                <a:effectLst/>
                <a:latin typeface="TTNormsPro-Regular"/>
              </a:rPr>
              <a:t>De fleste af den registreredes rettigheder forudsætter, at den registrerede retter henvendelse til dig og gør sin ret gældende. Der er dog nogle forpligtelser, du skal opfylde over for den registrerede, uanset om vedkommende retter henvendelse til dig eller ej:</a:t>
            </a:r>
          </a:p>
          <a:p>
            <a:pPr algn="l"/>
            <a:endParaRPr lang="da-DK" b="0" i="0" dirty="0">
              <a:solidFill>
                <a:srgbClr val="000000"/>
              </a:solidFill>
              <a:effectLst/>
              <a:latin typeface="TTNormsPro-Regular"/>
            </a:endParaRPr>
          </a:p>
          <a:p>
            <a:pPr marL="171450" indent="-171450" algn="l">
              <a:buFont typeface="Arial" panose="020B0604020202020204" pitchFamily="34" charset="0"/>
              <a:buChar char="•"/>
            </a:pPr>
            <a:r>
              <a:rPr lang="da-DK" b="0" i="0" dirty="0">
                <a:solidFill>
                  <a:srgbClr val="000000"/>
                </a:solidFill>
                <a:effectLst/>
                <a:latin typeface="TTNormsPro-Regular"/>
              </a:rPr>
              <a:t>Oplysningspligten - Du skal på eget initiativ give den registrerede en række oplysninger, når du indsamler eller modtager oplysninger om vedkommende</a:t>
            </a:r>
          </a:p>
          <a:p>
            <a:pPr marL="171450" indent="-171450" algn="l">
              <a:buFont typeface="Arial" panose="020B0604020202020204" pitchFamily="34" charset="0"/>
              <a:buChar char="•"/>
            </a:pPr>
            <a:r>
              <a:rPr lang="da-DK" b="0" i="0" dirty="0">
                <a:solidFill>
                  <a:srgbClr val="000000"/>
                </a:solidFill>
                <a:effectLst/>
                <a:latin typeface="TTNormsPro-Regular"/>
              </a:rPr>
              <a:t>Forbuddet mod afgørelser udelukkende baseret på automatisk behandling, herunder profilering - Du må som udgangspunkt ikke træffe afgørelser, der alene er baseret på automatisk behandling, herunder profilering</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Hvis du er dataansvarlig, er det som udgangspunkt dig, der skal sørge for at iagttage de registreredes rettigheder. Dine eventuelle </a:t>
            </a:r>
            <a:r>
              <a:rPr lang="da-DK" b="0" i="0" dirty="0" err="1">
                <a:solidFill>
                  <a:srgbClr val="000000"/>
                </a:solidFill>
                <a:effectLst/>
                <a:latin typeface="TTNormsPro-Regular"/>
              </a:rPr>
              <a:t>databehandlere</a:t>
            </a:r>
            <a:r>
              <a:rPr lang="da-DK" b="0" i="0" dirty="0">
                <a:solidFill>
                  <a:srgbClr val="000000"/>
                </a:solidFill>
                <a:effectLst/>
                <a:latin typeface="TTNormsPro-Regular"/>
              </a:rPr>
              <a:t> kan altså ikke som udgangspunkt pålægges et selvstændigt ansvar herfor.</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En databehandler kan - efter aftale med og instruks fra den dataansvarlige - påtage sig at iagttage de registreredes rettigheder på den dataansvarliges vegne og under den dataansvarliges ansvar.</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Endvidere er der nogle tilfælde, hvor databehandlerens medvirken er nødvendig for at iagttage de registreredes rettigheder, for eksempel ved sletning eller berigtigelse af oplysninger, der fysisk befinder sig hos databehandleren.</a:t>
            </a:r>
          </a:p>
          <a:p>
            <a:endParaRPr lang="da-DK" dirty="0"/>
          </a:p>
          <a:p>
            <a:r>
              <a:rPr lang="da-DK" dirty="0"/>
              <a:t>Alle grundprincipper skal altid være opfyldt, uanset typen af oplysning. </a:t>
            </a:r>
          </a:p>
          <a:p>
            <a:endParaRPr lang="da-DK" dirty="0"/>
          </a:p>
          <a:p>
            <a:r>
              <a:rPr lang="da-DK" dirty="0"/>
              <a:t>Lejeren skal vide, hvad vi registrerer – vi må ikke have hemmelige oplysninger</a:t>
            </a:r>
          </a:p>
          <a:p>
            <a:r>
              <a:rPr lang="da-DK" dirty="0"/>
              <a:t>Det man skal bruge det til, skal også være ok</a:t>
            </a:r>
          </a:p>
          <a:p>
            <a:endParaRPr lang="da-DK" dirty="0"/>
          </a:p>
          <a:p>
            <a:r>
              <a:rPr lang="da-DK" dirty="0"/>
              <a:t>Er det relevant at registrere om der er hund? Det kan det være ift. regler om husdyrhold</a:t>
            </a:r>
          </a:p>
          <a:p>
            <a:r>
              <a:rPr lang="da-DK" dirty="0"/>
              <a:t>Hvad nu hvis alle må holde alt? Så er det ikke så relevant</a:t>
            </a:r>
          </a:p>
          <a:p>
            <a:endParaRPr lang="da-DK" dirty="0"/>
          </a:p>
          <a:p>
            <a:r>
              <a:rPr lang="da-DK" dirty="0"/>
              <a:t>Ved renovering, kan det være relevant af hensyn til håndværkere.  - Så kan det være tidsbegrænset: Kun til låns, så slet efter projektet</a:t>
            </a:r>
          </a:p>
          <a:p>
            <a:endParaRPr lang="da-DK" dirty="0"/>
          </a:p>
          <a:p>
            <a:r>
              <a:rPr lang="da-DK" dirty="0"/>
              <a:t>Pligt til at rette, hvis oplysninger er forkert.</a:t>
            </a:r>
          </a:p>
          <a:p>
            <a:endParaRPr lang="da-DK" dirty="0"/>
          </a:p>
          <a:p>
            <a:r>
              <a:rPr lang="da-DK" dirty="0"/>
              <a:t>At man må registrere og behandle er ikke det samme, som man må dele det i hele organisationen.</a:t>
            </a:r>
          </a:p>
          <a:p>
            <a:endParaRPr lang="da-DK" dirty="0"/>
          </a:p>
          <a:p>
            <a:r>
              <a:rPr lang="da-DK" dirty="0"/>
              <a:t>Selskabets bestyrelse – sikre god skik og orden</a:t>
            </a:r>
          </a:p>
          <a:p>
            <a:r>
              <a:rPr lang="da-DK" dirty="0" err="1"/>
              <a:t>Ejd</a:t>
            </a:r>
            <a:r>
              <a:rPr lang="da-DK" dirty="0"/>
              <a:t> mester: Har ikke noget ansvar, får måske klagerne ind</a:t>
            </a:r>
          </a:p>
          <a:p>
            <a:r>
              <a:rPr lang="da-DK" dirty="0"/>
              <a:t>Det kan også være formand eller </a:t>
            </a:r>
            <a:r>
              <a:rPr lang="da-DK" dirty="0" err="1"/>
              <a:t>afdbestyrelsen</a:t>
            </a:r>
            <a:r>
              <a:rPr lang="da-DK" dirty="0"/>
              <a:t> der får klagerne ind. Nogen kan så vurdere, at det konkret er nødvendigt at </a:t>
            </a:r>
            <a:r>
              <a:rPr lang="da-DK" dirty="0" err="1"/>
              <a:t>ejdfunk</a:t>
            </a:r>
            <a:r>
              <a:rPr lang="da-DK" dirty="0"/>
              <a:t> skal kende opsigelse. Kan jo give besked om, hvorvidt flytning faktisk sker. Men ikke se, hvorfor beboerdemokrater skal vide det. </a:t>
            </a:r>
          </a:p>
          <a:p>
            <a:endParaRPr lang="da-DK" dirty="0"/>
          </a:p>
          <a:p>
            <a:r>
              <a:rPr lang="da-DK" dirty="0"/>
              <a:t>Sanne. Kulturelt, at både </a:t>
            </a:r>
            <a:r>
              <a:rPr lang="da-DK" dirty="0" err="1"/>
              <a:t>afd.best</a:t>
            </a:r>
            <a:r>
              <a:rPr lang="da-DK" dirty="0"/>
              <a:t> og </a:t>
            </a:r>
            <a:r>
              <a:rPr lang="da-DK" dirty="0" err="1"/>
              <a:t>ejd</a:t>
            </a:r>
            <a:r>
              <a:rPr lang="da-DK" dirty="0"/>
              <a:t> </a:t>
            </a:r>
            <a:r>
              <a:rPr lang="da-DK" dirty="0" err="1"/>
              <a:t>funkt</a:t>
            </a:r>
            <a:r>
              <a:rPr lang="da-DK" dirty="0"/>
              <a:t> har været meget involveret i klagesager i nogle afdelinger.</a:t>
            </a:r>
          </a:p>
          <a:p>
            <a:endParaRPr lang="da-DK" dirty="0"/>
          </a:p>
          <a:p>
            <a:endParaRPr lang="da-DK" dirty="0"/>
          </a:p>
        </p:txBody>
      </p:sp>
      <p:sp>
        <p:nvSpPr>
          <p:cNvPr id="4" name="Pladsholder til slidenummer 3"/>
          <p:cNvSpPr>
            <a:spLocks noGrp="1"/>
          </p:cNvSpPr>
          <p:nvPr>
            <p:ph type="sldNum" sz="quarter" idx="5"/>
          </p:nvPr>
        </p:nvSpPr>
        <p:spPr/>
        <p:txBody>
          <a:bodyPr/>
          <a:lstStyle/>
          <a:p>
            <a:fld id="{1F6F3F7C-998B-4876-9986-0033A4A6C692}" type="slidenum">
              <a:rPr lang="da-DK" smtClean="0"/>
              <a:t>10</a:t>
            </a:fld>
            <a:endParaRPr lang="da-DK"/>
          </a:p>
        </p:txBody>
      </p:sp>
    </p:spTree>
    <p:extLst>
      <p:ext uri="{BB962C8B-B14F-4D97-AF65-F5344CB8AC3E}">
        <p14:creationId xmlns:p14="http://schemas.microsoft.com/office/powerpoint/2010/main" val="84815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b="1" i="0" dirty="0">
              <a:solidFill>
                <a:srgbClr val="15273F"/>
              </a:solidFill>
              <a:effectLst/>
              <a:latin typeface="TTNormsPro-Medium"/>
            </a:endParaRPr>
          </a:p>
          <a:p>
            <a:pPr algn="l"/>
            <a:r>
              <a:rPr lang="da-DK" b="1" i="0" dirty="0" err="1">
                <a:solidFill>
                  <a:srgbClr val="15273F"/>
                </a:solidFill>
                <a:effectLst/>
                <a:latin typeface="TTNormsPro-Medium"/>
              </a:rPr>
              <a:t>Pseudonymisering</a:t>
            </a:r>
            <a:r>
              <a:rPr lang="da-DK" b="1" i="0" dirty="0">
                <a:solidFill>
                  <a:srgbClr val="15273F"/>
                </a:solidFill>
                <a:effectLst/>
                <a:latin typeface="TTNormsPro-Medium"/>
              </a:rPr>
              <a:t> og anonymisering af personoplysninger</a:t>
            </a:r>
          </a:p>
          <a:p>
            <a:pPr algn="l"/>
            <a:r>
              <a:rPr lang="da-DK" b="0" i="0" dirty="0">
                <a:solidFill>
                  <a:srgbClr val="000000"/>
                </a:solidFill>
                <a:effectLst/>
                <a:latin typeface="TTNormsPro-Regular"/>
              </a:rPr>
              <a:t>Selv om oplysninger som et navn eller en adresse er erstattet af en kode, som for eksempel AB123, er det stadig en personoplysning, hvis koden kan føres tilbage til den oprindelige personoplysning. Det er tilfældet, så længe der er nogen, der kan gøre oplysningerne læsbare og identificere de personer, det drejer sig om. Dette kaldes ofte </a:t>
            </a:r>
            <a:r>
              <a:rPr lang="da-DK" b="0" i="0" dirty="0" err="1">
                <a:solidFill>
                  <a:srgbClr val="000000"/>
                </a:solidFill>
                <a:effectLst/>
                <a:latin typeface="TTNormsPro-Regular"/>
              </a:rPr>
              <a:t>pseudonymiserede</a:t>
            </a:r>
            <a:r>
              <a:rPr lang="da-DK" b="0" i="0" dirty="0">
                <a:solidFill>
                  <a:srgbClr val="000000"/>
                </a:solidFill>
                <a:effectLst/>
                <a:latin typeface="TTNormsPro-Regular"/>
              </a:rPr>
              <a:t> oplysninger, og sådanne oplysninger er fortsat omfattet af databeskyttelsesreglerne.</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Begrebet </a:t>
            </a:r>
            <a:r>
              <a:rPr lang="da-DK" b="1" i="0" dirty="0" err="1">
                <a:solidFill>
                  <a:srgbClr val="000000"/>
                </a:solidFill>
                <a:effectLst/>
                <a:latin typeface="TTNormsPro-Regular"/>
              </a:rPr>
              <a:t>pseudonymisering</a:t>
            </a:r>
            <a:r>
              <a:rPr lang="da-DK" b="0" i="0" dirty="0">
                <a:solidFill>
                  <a:srgbClr val="000000"/>
                </a:solidFill>
                <a:effectLst/>
                <a:latin typeface="TTNormsPro-Regular"/>
              </a:rPr>
              <a:t> er i databeskyttelsesforordningen defineret som behandling af personoplysninger på en sådan måde, at personoplysningerne ikke længere kan henføres til en bestemt registreret uden brug af supplerende oplysninger, forudsat at sådanne supplerende oplysninger opbevares separat og er underlagt tekniske og organisatoriske foranstaltninger for at sikre, at personoplysningerne ikke henføres til en identificeret eller identificerbar fysisk person.</a:t>
            </a:r>
          </a:p>
          <a:p>
            <a:pPr algn="l"/>
            <a:r>
              <a:rPr lang="da-DK" b="0" i="0" dirty="0">
                <a:solidFill>
                  <a:srgbClr val="000000"/>
                </a:solidFill>
                <a:effectLst/>
                <a:latin typeface="TTNormsPro-Regular"/>
              </a:rPr>
              <a:t>På samme måde er summarisk behandling af oplysninger om flere individer, som er blevet samlet og kombineret uden fokus på det enkelte individ kun anonyme, hvis der ikke er nogen der kan genkende personerne ud fra oplysningerne eller ved kombination med andre oplysninger. Dette kaldes ofte aggregerede oplysninger, og det vil afhænge af en konkret vurdering, om sådanne oplysninger er omfattet af databeskyttelsesreglerne.</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Oplysninger, der er gjort anonyme, sådan at ingen fysiske personer kan identificeres ud fra oplysningerne eller i kombination med andre oplysninger, er ikke længere beskyttet af databeskyttelsesreglerne. Det skyldes, at databeskyttelsesreglerne kun finder anvendelse, så længe oplysningerne kan føres tilbage til en identificerbar eller identificeret fysisk person. Det er en betingelse, at </a:t>
            </a:r>
            <a:r>
              <a:rPr lang="da-DK" b="1" i="0" dirty="0">
                <a:solidFill>
                  <a:srgbClr val="000000"/>
                </a:solidFill>
                <a:effectLst/>
                <a:latin typeface="TTNormsPro-Regular"/>
              </a:rPr>
              <a:t>anonymiseringen</a:t>
            </a:r>
            <a:r>
              <a:rPr lang="da-DK" b="0" i="0" dirty="0">
                <a:solidFill>
                  <a:srgbClr val="000000"/>
                </a:solidFill>
                <a:effectLst/>
                <a:latin typeface="TTNormsPro-Regular"/>
              </a:rPr>
              <a:t> er uigenkaldelig.</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Der er ikke tale om en absolut grænse mellem anonymiserede oplysninger og personoplysninger. Det skal vurderes konkret, om en anonymisering er tilstrækkelig, eller om personen stadig er identificerbar. I denne vurdering, skal man tage alle hjælpemidler, der med rimelighed kan tænkes bragt i anvendelse for at identificere den pågældende person, i betragtning. Man skal også have for øje, om andre er i besiddelse af oplysninger, der gør det muligt at identificere den enkelte.</a:t>
            </a:r>
          </a:p>
          <a:p>
            <a:endParaRPr lang="da-DK" dirty="0"/>
          </a:p>
        </p:txBody>
      </p:sp>
      <p:sp>
        <p:nvSpPr>
          <p:cNvPr id="4" name="Pladsholder til slidenummer 3"/>
          <p:cNvSpPr>
            <a:spLocks noGrp="1"/>
          </p:cNvSpPr>
          <p:nvPr>
            <p:ph type="sldNum" sz="quarter" idx="5"/>
          </p:nvPr>
        </p:nvSpPr>
        <p:spPr/>
        <p:txBody>
          <a:bodyPr/>
          <a:lstStyle/>
          <a:p>
            <a:fld id="{F352B43F-8172-4EB9-82C3-C894391C420E}" type="slidenum">
              <a:rPr lang="da-DK" smtClean="0"/>
              <a:t>11</a:t>
            </a:fld>
            <a:endParaRPr lang="da-DK"/>
          </a:p>
        </p:txBody>
      </p:sp>
    </p:spTree>
    <p:extLst>
      <p:ext uri="{BB962C8B-B14F-4D97-AF65-F5344CB8AC3E}">
        <p14:creationId xmlns:p14="http://schemas.microsoft.com/office/powerpoint/2010/main" val="9866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E26C5A-5EE8-4B02-922B-308AF64BF793}" type="slidenum">
              <a:rPr lang="da-DK" smtClean="0"/>
              <a:t>12</a:t>
            </a:fld>
            <a:endParaRPr lang="da-DK"/>
          </a:p>
        </p:txBody>
      </p:sp>
    </p:spTree>
    <p:extLst>
      <p:ext uri="{BB962C8B-B14F-4D97-AF65-F5344CB8AC3E}">
        <p14:creationId xmlns:p14="http://schemas.microsoft.com/office/powerpoint/2010/main" val="411199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E26C5A-5EE8-4B02-922B-308AF64BF793}" type="slidenum">
              <a:rPr lang="da-DK" smtClean="0"/>
              <a:t>13</a:t>
            </a:fld>
            <a:endParaRPr lang="da-DK"/>
          </a:p>
        </p:txBody>
      </p:sp>
    </p:spTree>
    <p:extLst>
      <p:ext uri="{BB962C8B-B14F-4D97-AF65-F5344CB8AC3E}">
        <p14:creationId xmlns:p14="http://schemas.microsoft.com/office/powerpoint/2010/main" val="258314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E26C5A-5EE8-4B02-922B-308AF64BF793}" type="slidenum">
              <a:rPr lang="da-DK" smtClean="0"/>
              <a:t>15</a:t>
            </a:fld>
            <a:endParaRPr lang="da-DK"/>
          </a:p>
        </p:txBody>
      </p:sp>
    </p:spTree>
    <p:extLst>
      <p:ext uri="{BB962C8B-B14F-4D97-AF65-F5344CB8AC3E}">
        <p14:creationId xmlns:p14="http://schemas.microsoft.com/office/powerpoint/2010/main" val="87981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E26C5A-5EE8-4B02-922B-308AF64BF793}" type="slidenum">
              <a:rPr lang="da-DK" smtClean="0"/>
              <a:t>16</a:t>
            </a:fld>
            <a:endParaRPr lang="da-DK"/>
          </a:p>
        </p:txBody>
      </p:sp>
    </p:spTree>
    <p:extLst>
      <p:ext uri="{BB962C8B-B14F-4D97-AF65-F5344CB8AC3E}">
        <p14:creationId xmlns:p14="http://schemas.microsoft.com/office/powerpoint/2010/main" val="2365588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E26C5A-5EE8-4B02-922B-308AF64BF793}" type="slidenum">
              <a:rPr lang="da-DK" smtClean="0"/>
              <a:t>17</a:t>
            </a:fld>
            <a:endParaRPr lang="da-DK"/>
          </a:p>
        </p:txBody>
      </p:sp>
    </p:spTree>
    <p:extLst>
      <p:ext uri="{BB962C8B-B14F-4D97-AF65-F5344CB8AC3E}">
        <p14:creationId xmlns:p14="http://schemas.microsoft.com/office/powerpoint/2010/main" val="174247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E26C5A-5EE8-4B02-922B-308AF64BF793}" type="slidenum">
              <a:rPr lang="da-DK" smtClean="0"/>
              <a:t>2</a:t>
            </a:fld>
            <a:endParaRPr lang="da-DK"/>
          </a:p>
        </p:txBody>
      </p:sp>
    </p:spTree>
    <p:extLst>
      <p:ext uri="{BB962C8B-B14F-4D97-AF65-F5344CB8AC3E}">
        <p14:creationId xmlns:p14="http://schemas.microsoft.com/office/powerpoint/2010/main" val="404631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E26C5A-5EE8-4B02-922B-308AF64BF793}" type="slidenum">
              <a:rPr lang="da-DK" smtClean="0"/>
              <a:t>3</a:t>
            </a:fld>
            <a:endParaRPr lang="da-DK"/>
          </a:p>
        </p:txBody>
      </p:sp>
    </p:spTree>
    <p:extLst>
      <p:ext uri="{BB962C8B-B14F-4D97-AF65-F5344CB8AC3E}">
        <p14:creationId xmlns:p14="http://schemas.microsoft.com/office/powerpoint/2010/main" val="418476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DK havde regler før GDPR. </a:t>
            </a:r>
          </a:p>
          <a:p>
            <a:endParaRPr lang="da-DK" dirty="0"/>
          </a:p>
          <a:p>
            <a:r>
              <a:rPr lang="da-DK" dirty="0"/>
              <a:t>Først i 2018 man rigtig blev obs. Men de fleste regler gjaldt faktisk i forvejen</a:t>
            </a:r>
          </a:p>
          <a:p>
            <a:endParaRPr lang="da-DK" dirty="0"/>
          </a:p>
          <a:p>
            <a:r>
              <a:rPr lang="da-DK" dirty="0"/>
              <a:t>Dansk persondatalov, meget indberetningspligt. </a:t>
            </a:r>
          </a:p>
          <a:p>
            <a:r>
              <a:rPr lang="da-DK" dirty="0"/>
              <a:t>GDPR = General Data </a:t>
            </a:r>
            <a:r>
              <a:rPr lang="da-DK" dirty="0" err="1"/>
              <a:t>Protection</a:t>
            </a:r>
            <a:r>
              <a:rPr lang="da-DK" dirty="0"/>
              <a:t> </a:t>
            </a:r>
            <a:r>
              <a:rPr lang="da-DK" dirty="0" err="1"/>
              <a:t>Regulation</a:t>
            </a:r>
            <a:endParaRPr lang="da-DK" dirty="0"/>
          </a:p>
          <a:p>
            <a:r>
              <a:rPr lang="da-DK" dirty="0"/>
              <a:t>GDPR medfører færre indberetninger, men bøderne for manglende overholdelse er blevet meget højere</a:t>
            </a:r>
          </a:p>
          <a:p>
            <a:r>
              <a:rPr lang="da-DK" dirty="0"/>
              <a:t>Ingen har lyst til økonomisk at blive ramt…… hverken af bøder eller af kritik fra datatilsynet</a:t>
            </a:r>
          </a:p>
        </p:txBody>
      </p:sp>
      <p:sp>
        <p:nvSpPr>
          <p:cNvPr id="4" name="Pladsholder til slidenummer 3"/>
          <p:cNvSpPr>
            <a:spLocks noGrp="1"/>
          </p:cNvSpPr>
          <p:nvPr>
            <p:ph type="sldNum" sz="quarter" idx="5"/>
          </p:nvPr>
        </p:nvSpPr>
        <p:spPr/>
        <p:txBody>
          <a:bodyPr/>
          <a:lstStyle/>
          <a:p>
            <a:fld id="{1F6F3F7C-998B-4876-9986-0033A4A6C692}" type="slidenum">
              <a:rPr lang="da-DK" smtClean="0"/>
              <a:t>4</a:t>
            </a:fld>
            <a:endParaRPr lang="da-DK"/>
          </a:p>
        </p:txBody>
      </p:sp>
    </p:spTree>
    <p:extLst>
      <p:ext uri="{BB962C8B-B14F-4D97-AF65-F5344CB8AC3E}">
        <p14:creationId xmlns:p14="http://schemas.microsoft.com/office/powerpoint/2010/main" val="375393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Unødvendig indsamling – det vigtigste begreb. </a:t>
            </a:r>
            <a:r>
              <a:rPr lang="da-DK" b="1" dirty="0"/>
              <a:t>Man må kun registrere, hvis nødvendigt.</a:t>
            </a:r>
          </a:p>
          <a:p>
            <a:endParaRPr lang="da-DK" dirty="0"/>
          </a:p>
          <a:p>
            <a:r>
              <a:rPr lang="da-DK" dirty="0"/>
              <a:t>Borgernes rettigheder – handler om, at de registrerede skal vide, hvad man registrerer og hvorfor. </a:t>
            </a:r>
          </a:p>
          <a:p>
            <a:endParaRPr lang="da-DK" dirty="0"/>
          </a:p>
          <a:p>
            <a:r>
              <a:rPr lang="da-DK" dirty="0"/>
              <a:t>Skal altid tænke at det er lånte oplysninger – skal slettes – for er ikke nødvendige for evigt.  Skal også rettes, hvis de ikke er rigtige. </a:t>
            </a:r>
          </a:p>
          <a:p>
            <a:endParaRPr lang="da-DK" dirty="0"/>
          </a:p>
          <a:p>
            <a:r>
              <a:rPr lang="da-DK" dirty="0"/>
              <a:t>Og et er vigtigt, at man sletter, når oplysningen ikke længere er nødvendig - Lidt det samme som at låne bog på biblioteket.</a:t>
            </a:r>
          </a:p>
        </p:txBody>
      </p:sp>
      <p:sp>
        <p:nvSpPr>
          <p:cNvPr id="4" name="Pladsholder til slidenummer 3"/>
          <p:cNvSpPr>
            <a:spLocks noGrp="1"/>
          </p:cNvSpPr>
          <p:nvPr>
            <p:ph type="sldNum" sz="quarter" idx="5"/>
          </p:nvPr>
        </p:nvSpPr>
        <p:spPr/>
        <p:txBody>
          <a:bodyPr/>
          <a:lstStyle/>
          <a:p>
            <a:fld id="{1F6F3F7C-998B-4876-9986-0033A4A6C692}" type="slidenum">
              <a:rPr lang="da-DK" smtClean="0"/>
              <a:t>5</a:t>
            </a:fld>
            <a:endParaRPr lang="da-DK"/>
          </a:p>
        </p:txBody>
      </p:sp>
    </p:spTree>
    <p:extLst>
      <p:ext uri="{BB962C8B-B14F-4D97-AF65-F5344CB8AC3E}">
        <p14:creationId xmlns:p14="http://schemas.microsoft.com/office/powerpoint/2010/main" val="192614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Behandling</a:t>
            </a:r>
          </a:p>
          <a:p>
            <a:r>
              <a:rPr lang="da-DK" dirty="0"/>
              <a:t>meget vidt begreb. Hvis I kan finde på flere ting, man kan gøre med oplysninger, så er de også omfattet af ”behandling”.</a:t>
            </a:r>
          </a:p>
          <a:p>
            <a:r>
              <a:rPr lang="da-DK" dirty="0"/>
              <a:t>Man laver ”behandling” så snart man kommer i kontakt med en personoplysning. </a:t>
            </a:r>
          </a:p>
          <a:p>
            <a:endParaRPr lang="da-DK" dirty="0"/>
          </a:p>
          <a:p>
            <a:endParaRPr lang="da-DK" dirty="0"/>
          </a:p>
          <a:p>
            <a:r>
              <a:rPr lang="da-DK" b="1" dirty="0"/>
              <a:t>Databehandler</a:t>
            </a:r>
          </a:p>
          <a:p>
            <a:r>
              <a:rPr lang="da-DK" dirty="0"/>
              <a:t>Fx hvis hyrer nogen eksternt til at lave løn – så er lønpersonen kun databehandler. Man skal så gøre præcis det dataansvarlig har sagt. </a:t>
            </a:r>
          </a:p>
        </p:txBody>
      </p:sp>
      <p:sp>
        <p:nvSpPr>
          <p:cNvPr id="4" name="Pladsholder til slidenummer 3"/>
          <p:cNvSpPr>
            <a:spLocks noGrp="1"/>
          </p:cNvSpPr>
          <p:nvPr>
            <p:ph type="sldNum" sz="quarter" idx="5"/>
          </p:nvPr>
        </p:nvSpPr>
        <p:spPr/>
        <p:txBody>
          <a:bodyPr/>
          <a:lstStyle/>
          <a:p>
            <a:fld id="{1F6F3F7C-998B-4876-9986-0033A4A6C692}" type="slidenum">
              <a:rPr lang="da-DK" smtClean="0"/>
              <a:t>6</a:t>
            </a:fld>
            <a:endParaRPr lang="da-DK"/>
          </a:p>
        </p:txBody>
      </p:sp>
    </p:spTree>
    <p:extLst>
      <p:ext uri="{BB962C8B-B14F-4D97-AF65-F5344CB8AC3E}">
        <p14:creationId xmlns:p14="http://schemas.microsoft.com/office/powerpoint/2010/main" val="110980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Boks 1: Det der er beskyttet – kan lyde som elastik i metermål, </a:t>
            </a:r>
          </a:p>
          <a:p>
            <a:endParaRPr lang="da-DK" dirty="0"/>
          </a:p>
          <a:p>
            <a:r>
              <a:rPr lang="da-DK" dirty="0"/>
              <a:t>Hvad er ”personoplysninger”</a:t>
            </a:r>
          </a:p>
          <a:p>
            <a:r>
              <a:rPr lang="da-DK" dirty="0"/>
              <a:t>Som ved ”behandling” – det er meget bredt. Men det skal føre til, at man kan identificere den person, det handler om. </a:t>
            </a:r>
          </a:p>
          <a:p>
            <a:endParaRPr lang="da-DK" dirty="0"/>
          </a:p>
          <a:p>
            <a:r>
              <a:rPr lang="da-DK" dirty="0"/>
              <a:t>Mange synes ikke at fx navne og mailadresser er så slemme. Men man kan sige, at der er forskel på, hvordan og hvornår man må behandle oplysninger alt efter hvor ”slemme” de er.</a:t>
            </a:r>
          </a:p>
        </p:txBody>
      </p:sp>
      <p:sp>
        <p:nvSpPr>
          <p:cNvPr id="4" name="Pladsholder til slidenummer 3"/>
          <p:cNvSpPr>
            <a:spLocks noGrp="1"/>
          </p:cNvSpPr>
          <p:nvPr>
            <p:ph type="sldNum" sz="quarter" idx="5"/>
          </p:nvPr>
        </p:nvSpPr>
        <p:spPr/>
        <p:txBody>
          <a:bodyPr/>
          <a:lstStyle/>
          <a:p>
            <a:fld id="{1F6F3F7C-998B-4876-9986-0033A4A6C692}" type="slidenum">
              <a:rPr lang="da-DK" smtClean="0"/>
              <a:t>7</a:t>
            </a:fld>
            <a:endParaRPr lang="da-DK"/>
          </a:p>
        </p:txBody>
      </p:sp>
    </p:spTree>
    <p:extLst>
      <p:ext uri="{BB962C8B-B14F-4D97-AF65-F5344CB8AC3E}">
        <p14:creationId xmlns:p14="http://schemas.microsoft.com/office/powerpoint/2010/main" val="129702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Deles op, fordi der er forskellige krav til behandlingen </a:t>
            </a:r>
          </a:p>
          <a:p>
            <a:pPr algn="l"/>
            <a:endParaRPr lang="da-DK" b="1" i="0" dirty="0">
              <a:solidFill>
                <a:srgbClr val="000000"/>
              </a:solidFill>
              <a:effectLst/>
              <a:latin typeface="TTNormsPro-Regular"/>
            </a:endParaRPr>
          </a:p>
          <a:p>
            <a:pPr algn="l"/>
            <a:r>
              <a:rPr lang="da-DK" b="1" i="0" dirty="0">
                <a:solidFill>
                  <a:srgbClr val="000000"/>
                </a:solidFill>
                <a:effectLst/>
                <a:latin typeface="TTNormsPro-Regular"/>
              </a:rPr>
              <a:t>Personoplysninger kan behandles uden samtykke, hvis det er nødvendigt af hensyn til:</a:t>
            </a:r>
          </a:p>
          <a:p>
            <a:pPr algn="l">
              <a:buFont typeface="+mj-lt"/>
              <a:buAutoNum type="arabicPeriod"/>
            </a:pPr>
            <a:r>
              <a:rPr lang="da-DK" b="0" i="0" dirty="0">
                <a:solidFill>
                  <a:srgbClr val="000000"/>
                </a:solidFill>
                <a:effectLst/>
                <a:latin typeface="TTNormsPro-Regular"/>
              </a:rPr>
              <a:t> En kontrakt med den registrerede, eller</a:t>
            </a:r>
          </a:p>
          <a:p>
            <a:pPr algn="l">
              <a:buFont typeface="+mj-lt"/>
              <a:buAutoNum type="arabicPeriod"/>
            </a:pPr>
            <a:r>
              <a:rPr lang="da-DK" b="0" i="0" dirty="0">
                <a:solidFill>
                  <a:srgbClr val="000000"/>
                </a:solidFill>
                <a:effectLst/>
                <a:latin typeface="TTNormsPro-Regular"/>
              </a:rPr>
              <a:t> Den dataansvarliges retlige forpligtelser, eller</a:t>
            </a:r>
          </a:p>
          <a:p>
            <a:pPr algn="l">
              <a:buFont typeface="+mj-lt"/>
              <a:buAutoNum type="arabicPeriod"/>
            </a:pPr>
            <a:r>
              <a:rPr lang="da-DK" b="0" i="0" dirty="0">
                <a:solidFill>
                  <a:srgbClr val="000000"/>
                </a:solidFill>
                <a:effectLst/>
                <a:latin typeface="TTNormsPro-Regular"/>
              </a:rPr>
              <a:t> Den registreredes eller en anden fysisk persons vitale interesser, eller</a:t>
            </a:r>
          </a:p>
          <a:p>
            <a:pPr algn="l">
              <a:buFont typeface="+mj-lt"/>
              <a:buAutoNum type="arabicPeriod"/>
            </a:pPr>
            <a:r>
              <a:rPr lang="da-DK" b="0" i="0" dirty="0">
                <a:solidFill>
                  <a:srgbClr val="000000"/>
                </a:solidFill>
                <a:effectLst/>
                <a:latin typeface="TTNormsPro-Regular"/>
              </a:rPr>
              <a:t> En opgave i samfundets interesse eller offentlig myndighedsudøvelse, eller</a:t>
            </a:r>
          </a:p>
          <a:p>
            <a:pPr algn="l">
              <a:buFont typeface="+mj-lt"/>
              <a:buAutoNum type="arabicPeriod"/>
            </a:pPr>
            <a:r>
              <a:rPr lang="da-DK" b="0" i="0" dirty="0">
                <a:solidFill>
                  <a:srgbClr val="000000"/>
                </a:solidFill>
                <a:effectLst/>
                <a:latin typeface="TTNormsPro-Regular"/>
              </a:rPr>
              <a:t> En legitim interesse, som ikke overgås af den registreredes interesser eller rettigheder</a:t>
            </a:r>
          </a:p>
          <a:p>
            <a:endParaRPr lang="da-DK" dirty="0"/>
          </a:p>
          <a:p>
            <a:pPr algn="l"/>
            <a:r>
              <a:rPr lang="da-DK" b="0" i="0" dirty="0">
                <a:solidFill>
                  <a:srgbClr val="000000"/>
                </a:solidFill>
                <a:effectLst/>
                <a:latin typeface="TTNormsPro-Regular"/>
              </a:rPr>
              <a:t>Det er som udgangspunkt forbudt at </a:t>
            </a:r>
            <a:r>
              <a:rPr lang="da-DK" b="1" i="0" dirty="0">
                <a:solidFill>
                  <a:srgbClr val="000000"/>
                </a:solidFill>
                <a:effectLst/>
                <a:latin typeface="TTNormsPro-Regular"/>
              </a:rPr>
              <a:t>behandle følsomme personoplysninger</a:t>
            </a:r>
            <a:r>
              <a:rPr lang="da-DK" b="0" i="0" dirty="0">
                <a:solidFill>
                  <a:srgbClr val="000000"/>
                </a:solidFill>
                <a:effectLst/>
                <a:latin typeface="TTNormsPro-Regular"/>
              </a:rPr>
              <a:t>, men der findes en række undtagelser til dette forbud. </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For det første kan følsomme personoplysninger behandles uden samtykke, hvis den registrerede tydeligvis selv har offentliggjort oplysningerne på forhånd.</a:t>
            </a:r>
          </a:p>
          <a:p>
            <a:pPr algn="l"/>
            <a:r>
              <a:rPr lang="da-DK" b="0" i="0" dirty="0">
                <a:solidFill>
                  <a:srgbClr val="000000"/>
                </a:solidFill>
                <a:effectLst/>
                <a:latin typeface="TTNormsPro-Regular"/>
              </a:rPr>
              <a:t>Derudover kan du behandle følsomme personoplysninger, hvis det er nødvendigt af hensyn til:</a:t>
            </a:r>
          </a:p>
          <a:p>
            <a:pPr algn="l"/>
            <a:endParaRPr lang="da-DK" b="0" i="0" dirty="0">
              <a:solidFill>
                <a:srgbClr val="000000"/>
              </a:solidFill>
              <a:effectLst/>
              <a:latin typeface="TTNormsPro-Regular"/>
            </a:endParaRPr>
          </a:p>
          <a:p>
            <a:pPr algn="l">
              <a:buFont typeface="+mj-lt"/>
              <a:buAutoNum type="arabicPeriod"/>
            </a:pPr>
            <a:r>
              <a:rPr lang="da-DK" b="0" i="0" dirty="0">
                <a:solidFill>
                  <a:srgbClr val="000000"/>
                </a:solidFill>
                <a:effectLst/>
                <a:latin typeface="TTNormsPro-Regular"/>
              </a:rPr>
              <a:t> Den dataansvarliges eller den registreredes </a:t>
            </a:r>
            <a:r>
              <a:rPr lang="da-DK" b="0" i="0" dirty="0" err="1">
                <a:solidFill>
                  <a:srgbClr val="000000"/>
                </a:solidFill>
                <a:effectLst/>
                <a:latin typeface="TTNormsPro-Regular"/>
              </a:rPr>
              <a:t>arbejds</a:t>
            </a:r>
            <a:r>
              <a:rPr lang="da-DK" b="0" i="0" dirty="0">
                <a:solidFill>
                  <a:srgbClr val="000000"/>
                </a:solidFill>
                <a:effectLst/>
                <a:latin typeface="TTNormsPro-Regular"/>
              </a:rPr>
              <a:t>-, sundheds-, og socialretlige forpligtelser og rettigheder</a:t>
            </a:r>
          </a:p>
          <a:p>
            <a:pPr algn="l">
              <a:buFont typeface="+mj-lt"/>
              <a:buAutoNum type="arabicPeriod"/>
            </a:pPr>
            <a:r>
              <a:rPr lang="da-DK" b="0" i="0" dirty="0">
                <a:solidFill>
                  <a:srgbClr val="000000"/>
                </a:solidFill>
                <a:effectLst/>
                <a:latin typeface="TTNormsPro-Regular"/>
              </a:rPr>
              <a:t> Den registreredes eller en anden fysisk persons vitale interesser, hvis det er umuligt at give samtykke</a:t>
            </a:r>
          </a:p>
          <a:p>
            <a:pPr algn="l">
              <a:buFont typeface="+mj-lt"/>
              <a:buAutoNum type="arabicPeriod"/>
            </a:pPr>
            <a:r>
              <a:rPr lang="da-DK" b="0" i="0" dirty="0">
                <a:solidFill>
                  <a:srgbClr val="000000"/>
                </a:solidFill>
                <a:effectLst/>
                <a:latin typeface="TTNormsPro-Regular"/>
              </a:rPr>
              <a:t> En politisk, filosofisk, religiøs eller fagforeningsmæssig non-profit organisations behandling af medlemsoplysninger eller regelmæssige kontaktoplysninger (Omfatter ikke videregivelse uden for organisationen)</a:t>
            </a:r>
          </a:p>
          <a:p>
            <a:pPr algn="l">
              <a:buFont typeface="+mj-lt"/>
              <a:buAutoNum type="arabicPeriod"/>
            </a:pPr>
            <a:r>
              <a:rPr lang="da-DK" b="0" i="0" dirty="0">
                <a:solidFill>
                  <a:srgbClr val="000000"/>
                </a:solidFill>
                <a:effectLst/>
                <a:latin typeface="TTNormsPro-Regular"/>
              </a:rPr>
              <a:t> Et retskravs fastlæggelse eller behandling</a:t>
            </a:r>
          </a:p>
          <a:p>
            <a:pPr algn="l">
              <a:buFont typeface="+mj-lt"/>
              <a:buAutoNum type="arabicPeriod"/>
            </a:pPr>
            <a:r>
              <a:rPr lang="da-DK" b="0" i="0" dirty="0">
                <a:solidFill>
                  <a:srgbClr val="000000"/>
                </a:solidFill>
                <a:effectLst/>
                <a:latin typeface="TTNormsPro-Regular"/>
              </a:rPr>
              <a:t> Væsentlige samfundsinteresser</a:t>
            </a:r>
          </a:p>
          <a:p>
            <a:pPr algn="l">
              <a:buFont typeface="+mj-lt"/>
              <a:buAutoNum type="arabicPeriod"/>
            </a:pPr>
            <a:r>
              <a:rPr lang="da-DK" b="0" i="0" dirty="0">
                <a:solidFill>
                  <a:srgbClr val="000000"/>
                </a:solidFill>
                <a:effectLst/>
                <a:latin typeface="TTNormsPro-Regular"/>
              </a:rPr>
              <a:t> Behandling af sundhedsfaglig karakter inden for sundhedssektoren</a:t>
            </a:r>
          </a:p>
          <a:p>
            <a:pPr algn="l">
              <a:buFont typeface="+mj-lt"/>
              <a:buAutoNum type="arabicPeriod"/>
            </a:pPr>
            <a:r>
              <a:rPr lang="da-DK" b="0" i="0" dirty="0">
                <a:solidFill>
                  <a:srgbClr val="000000"/>
                </a:solidFill>
                <a:effectLst/>
                <a:latin typeface="TTNormsPro-Regular"/>
              </a:rPr>
              <a:t> Behandling til arkiv, videnskabelige eller historiske forskningsformål eller til statistiske formål</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Når du behandler følsomme oplysninger, skal du ud over at have et retligt grundlag også kunne identificere en af undtagelserne til forbuddet mod behandling af følsomme oplysninger.</a:t>
            </a:r>
          </a:p>
          <a:p>
            <a:pPr algn="l"/>
            <a:endParaRPr lang="da-DK" b="0" i="0" dirty="0">
              <a:solidFill>
                <a:srgbClr val="000000"/>
              </a:solidFill>
              <a:effectLst/>
              <a:latin typeface="TTNormsPro-Regular"/>
            </a:endParaRPr>
          </a:p>
          <a:p>
            <a:pPr algn="l"/>
            <a:br>
              <a:rPr lang="da-DK" b="1" i="0" dirty="0">
                <a:solidFill>
                  <a:srgbClr val="000000"/>
                </a:solidFill>
                <a:effectLst/>
                <a:latin typeface="TTNormsPro-Regular"/>
              </a:rPr>
            </a:br>
            <a:r>
              <a:rPr lang="da-DK" b="1" i="0" dirty="0">
                <a:solidFill>
                  <a:srgbClr val="000000"/>
                </a:solidFill>
                <a:effectLst/>
                <a:latin typeface="TTNormsPro-Regular"/>
              </a:rPr>
              <a:t>SAMTYKKE</a:t>
            </a:r>
          </a:p>
          <a:p>
            <a:pPr algn="l"/>
            <a:r>
              <a:rPr lang="da-DK" b="0" i="0" dirty="0">
                <a:solidFill>
                  <a:srgbClr val="000000"/>
                </a:solidFill>
                <a:effectLst/>
                <a:latin typeface="TTNormsPro-Regular"/>
              </a:rPr>
              <a:t>Behandling af personoplysninger kan som udgangspunkt altid ske, hvis den registrerede har givet sit samtykke til dette.</a:t>
            </a:r>
          </a:p>
          <a:p>
            <a:pPr algn="l"/>
            <a:r>
              <a:rPr lang="da-DK" b="0" i="0" dirty="0">
                <a:solidFill>
                  <a:srgbClr val="000000"/>
                </a:solidFill>
                <a:effectLst/>
                <a:latin typeface="TTNormsPro-Regular"/>
              </a:rPr>
              <a:t>Men for at samtykke er gyldigt, skal det være frivilligt, specifikt, informeret og utvetydigt. </a:t>
            </a:r>
            <a:r>
              <a:rPr lang="da-DK" b="1" i="0" dirty="0">
                <a:solidFill>
                  <a:srgbClr val="000000"/>
                </a:solidFill>
                <a:effectLst/>
                <a:latin typeface="TTNormsPro-Regular"/>
              </a:rPr>
              <a:t>Det betyder blandt andet, at et samtykke ikke kan afgives stiltiend</a:t>
            </a:r>
            <a:r>
              <a:rPr lang="da-DK" b="0" i="0" dirty="0">
                <a:solidFill>
                  <a:srgbClr val="000000"/>
                </a:solidFill>
                <a:effectLst/>
                <a:latin typeface="TTNormsPro-Regular"/>
              </a:rPr>
              <a:t>e, og at der ikke må være tilknyttet (unødvendige) negative konsekvenser ved ikke at afgive et samtykke.</a:t>
            </a:r>
          </a:p>
          <a:p>
            <a:pPr algn="l"/>
            <a:r>
              <a:rPr lang="da-DK" b="0" i="0" dirty="0">
                <a:solidFill>
                  <a:srgbClr val="000000"/>
                </a:solidFill>
                <a:effectLst/>
                <a:latin typeface="TTNormsPro-Regular"/>
              </a:rPr>
              <a:t>Derudover kan et samtykke altid trækkes tilbage. Samtykke er derfor ikke altid den mest hensigtsmæssige hjemmel. Hvis du har indledt en behandling på baggrund af et samtykke, er du endvidere som regel bundet af det formål, som den registrerede er blevet oplyst om, da samtykket blev indhentet.</a:t>
            </a:r>
          </a:p>
          <a:p>
            <a:endParaRPr lang="da-DK" dirty="0"/>
          </a:p>
          <a:p>
            <a:pPr algn="l"/>
            <a:r>
              <a:rPr lang="da-DK" b="1" i="0" dirty="0">
                <a:solidFill>
                  <a:srgbClr val="15273F"/>
                </a:solidFill>
                <a:effectLst/>
                <a:latin typeface="TTNormsPro-Medium"/>
              </a:rPr>
              <a:t>Behandling af oplysninger om strafbare forhold og personnummer (CPR-nummer)  - Fortrolige oplysninger</a:t>
            </a:r>
          </a:p>
          <a:p>
            <a:pPr algn="l"/>
            <a:r>
              <a:rPr lang="da-DK" b="0" i="0" dirty="0">
                <a:solidFill>
                  <a:srgbClr val="000000"/>
                </a:solidFill>
                <a:effectLst/>
                <a:latin typeface="TTNormsPro-Regular"/>
              </a:rPr>
              <a:t>Oplysninger om strafbare forhold må ikke behandles af den offentlige forvaltning, medmindre det er nødvendigt for varetagelsen af myndighedens opgaver. Oplysningerne må heller ikke videregives, medmindre:</a:t>
            </a:r>
          </a:p>
          <a:p>
            <a:pPr algn="l"/>
            <a:endParaRPr lang="da-DK" b="0" i="0" dirty="0">
              <a:solidFill>
                <a:srgbClr val="000000"/>
              </a:solidFill>
              <a:effectLst/>
              <a:latin typeface="TTNormsPro-Regular"/>
            </a:endParaRPr>
          </a:p>
          <a:p>
            <a:pPr algn="l">
              <a:buFont typeface="+mj-lt"/>
              <a:buAutoNum type="arabicPeriod"/>
            </a:pPr>
            <a:r>
              <a:rPr lang="da-DK" b="0" i="0" dirty="0">
                <a:solidFill>
                  <a:srgbClr val="000000"/>
                </a:solidFill>
                <a:effectLst/>
                <a:latin typeface="TTNormsPro-Regular"/>
              </a:rPr>
              <a:t> Den registrerede har givet sit udtrykkelige samtykke til videregivelsen,</a:t>
            </a:r>
          </a:p>
          <a:p>
            <a:pPr algn="l">
              <a:buFont typeface="+mj-lt"/>
              <a:buAutoNum type="arabicPeriod"/>
            </a:pPr>
            <a:r>
              <a:rPr lang="da-DK" b="0" i="0" dirty="0">
                <a:solidFill>
                  <a:srgbClr val="000000"/>
                </a:solidFill>
                <a:effectLst/>
                <a:latin typeface="TTNormsPro-Regular"/>
              </a:rPr>
              <a:t> Videregivelsen sker til varetagelse af private eller offentlige interesser, der klart overstiger hensynet til de interesser, der begrunder hemmeligholdelse, herunder hensynet til den, oplysningen angår,</a:t>
            </a:r>
            <a:r>
              <a:rPr lang="da-DK" b="1" i="1" dirty="0">
                <a:solidFill>
                  <a:srgbClr val="000000"/>
                </a:solidFill>
                <a:effectLst/>
                <a:latin typeface="TTNormsPro-Regular"/>
              </a:rPr>
              <a:t> (FX kriminelle lejere)</a:t>
            </a:r>
          </a:p>
          <a:p>
            <a:pPr algn="l">
              <a:buFont typeface="+mj-lt"/>
              <a:buAutoNum type="arabicPeriod"/>
            </a:pPr>
            <a:r>
              <a:rPr lang="da-DK" b="0" i="0" dirty="0">
                <a:solidFill>
                  <a:srgbClr val="000000"/>
                </a:solidFill>
                <a:effectLst/>
                <a:latin typeface="TTNormsPro-Regular"/>
              </a:rPr>
              <a:t> Videregivelsen er nødvendig for udførelsen af en myndigheds virksomhed eller påkrævet for en afgørelse, som myndigheden skal træffe, eller</a:t>
            </a:r>
          </a:p>
          <a:p>
            <a:pPr algn="l">
              <a:buFont typeface="+mj-lt"/>
              <a:buAutoNum type="arabicPeriod"/>
            </a:pPr>
            <a:r>
              <a:rPr lang="da-DK" b="0" i="0" dirty="0">
                <a:solidFill>
                  <a:srgbClr val="000000"/>
                </a:solidFill>
                <a:effectLst/>
                <a:latin typeface="TTNormsPro-Regular"/>
              </a:rPr>
              <a:t> Videregivelsen er nødvendig for udførelsen af en persons eller virksomheds opgaver for det offentlige.</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Private må behandle oplysninger om strafbare forhold, hvis den registrerede har givet sit udtrykkelige samtykke hertil. Herudover kan behandling ske, hvis det er nødvendigt til varetagelse af en berettiget interesse og denne interesse klart overstiger hensynet til den registrerede. Private må heller ikke videregive oplysningerne uden den registreredes udtrykkelige samtykke. Videregivelse kan dog ske uden samtykke, når det sker til varetagelse af offentlige eller private interesser, herunder hensynet til den pågældende selv, der klart overstiger hensynet til de interesser, der begrunder hemmeligholdelse.</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Offentlige myndigheder kan behandle oplysninger om </a:t>
            </a:r>
            <a:r>
              <a:rPr lang="da-DK" b="1" i="0" dirty="0">
                <a:solidFill>
                  <a:srgbClr val="000000"/>
                </a:solidFill>
                <a:effectLst/>
                <a:latin typeface="TTNormsPro-Regular"/>
              </a:rPr>
              <a:t>personnummer</a:t>
            </a:r>
            <a:r>
              <a:rPr lang="da-DK" b="0" i="0" dirty="0">
                <a:solidFill>
                  <a:srgbClr val="000000"/>
                </a:solidFill>
                <a:effectLst/>
                <a:latin typeface="TTNormsPro-Regular"/>
              </a:rPr>
              <a:t> med henblik på en entydig identifikation eller som journalnummer.</a:t>
            </a:r>
          </a:p>
          <a:p>
            <a:pPr algn="l"/>
            <a:r>
              <a:rPr lang="da-DK" b="0" i="0" dirty="0">
                <a:solidFill>
                  <a:srgbClr val="000000"/>
                </a:solidFill>
                <a:effectLst/>
                <a:latin typeface="TTNormsPro-Regular"/>
              </a:rPr>
              <a:t>Private må alene behandle oplysninger om personnummer, når:</a:t>
            </a:r>
          </a:p>
          <a:p>
            <a:pPr algn="l"/>
            <a:endParaRPr lang="da-DK" b="0" i="0" dirty="0">
              <a:solidFill>
                <a:srgbClr val="000000"/>
              </a:solidFill>
              <a:effectLst/>
              <a:latin typeface="TTNormsPro-Regular"/>
            </a:endParaRPr>
          </a:p>
          <a:p>
            <a:pPr algn="l">
              <a:buFont typeface="+mj-lt"/>
              <a:buAutoNum type="arabicPeriod"/>
            </a:pPr>
            <a:r>
              <a:rPr lang="da-DK" b="0" i="0" dirty="0">
                <a:solidFill>
                  <a:srgbClr val="000000"/>
                </a:solidFill>
                <a:effectLst/>
                <a:latin typeface="TTNormsPro-Regular"/>
              </a:rPr>
              <a:t> Det følger af lovgivningen,</a:t>
            </a:r>
          </a:p>
          <a:p>
            <a:pPr algn="l">
              <a:buFont typeface="+mj-lt"/>
              <a:buAutoNum type="arabicPeriod"/>
            </a:pPr>
            <a:r>
              <a:rPr lang="da-DK" b="0" i="0" dirty="0">
                <a:solidFill>
                  <a:srgbClr val="000000"/>
                </a:solidFill>
                <a:effectLst/>
                <a:latin typeface="TTNormsPro-Regular"/>
              </a:rPr>
              <a:t> Den registrerede har givet samtykke hertil i overensstemmelse med databeskyttelsesforordningens artikel 7,</a:t>
            </a:r>
          </a:p>
          <a:p>
            <a:pPr algn="l">
              <a:buFont typeface="+mj-lt"/>
              <a:buAutoNum type="arabicPeriod"/>
            </a:pPr>
            <a:r>
              <a:rPr lang="da-DK" b="0" i="0" dirty="0">
                <a:solidFill>
                  <a:srgbClr val="000000"/>
                </a:solidFill>
                <a:effectLst/>
                <a:latin typeface="TTNormsPro-Regular"/>
              </a:rPr>
              <a:t> Behandlingen alene finder sted til videnskabelige eller statistiske formål, eller hvis der er tale om videregivelse af oplysninger om personnummer, når videregivelsen er et naturligt led i den normale drift af virksomheder m.v. af den pågældende art, og når videregivelsen er af afgørende betydning for at sikre en entydig identifikation af den registrerede eller videregivelsen kræves af en offentlig myndighed eller</a:t>
            </a:r>
          </a:p>
          <a:p>
            <a:pPr algn="l">
              <a:buFont typeface="+mj-lt"/>
              <a:buAutoNum type="arabicPeriod"/>
            </a:pPr>
            <a:r>
              <a:rPr lang="da-DK" b="0" i="0" dirty="0">
                <a:solidFill>
                  <a:srgbClr val="000000"/>
                </a:solidFill>
                <a:effectLst/>
                <a:latin typeface="TTNormsPro-Regular"/>
              </a:rPr>
              <a:t> Betingelserne i § 7 er opfyldt. </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Personnummer må ikke offentliggøres, medmindre der er givet samtykke i overensstemmelse med databeskyttelsesforordningens artikel 7.</a:t>
            </a:r>
          </a:p>
          <a:p>
            <a:endParaRPr lang="da-DK" dirty="0"/>
          </a:p>
          <a:p>
            <a:pPr algn="l"/>
            <a:r>
              <a:rPr lang="da-DK" b="1" i="0" dirty="0">
                <a:solidFill>
                  <a:srgbClr val="15273F"/>
                </a:solidFill>
                <a:effectLst/>
                <a:latin typeface="TTNormsPro-Medium"/>
              </a:rPr>
              <a:t>Oplysninger om strafbare forhold - artikel 10 i databeskyttelsesforordningen og § 8 i databeskyttelsesloven</a:t>
            </a:r>
          </a:p>
          <a:p>
            <a:pPr algn="l"/>
            <a:r>
              <a:rPr lang="da-DK" b="0" i="0" dirty="0">
                <a:solidFill>
                  <a:srgbClr val="000000"/>
                </a:solidFill>
                <a:effectLst/>
                <a:latin typeface="TTNormsPro-Regular"/>
              </a:rPr>
              <a:t>Oplysninger om strafbare forhold anses efter databeskyttelsesforordningen for personoplysninger og er særskilt reguleret i databeskyttelsesloven.</a:t>
            </a:r>
          </a:p>
          <a:p>
            <a:pPr algn="l"/>
            <a:r>
              <a:rPr lang="da-DK" b="0" i="0" dirty="0">
                <a:solidFill>
                  <a:srgbClr val="000000"/>
                </a:solidFill>
                <a:effectLst/>
                <a:latin typeface="TTNormsPro-Regular"/>
              </a:rPr>
              <a:t>Der skal anlægges en ganske vid forståelse af begrebet strafbare forhold. Begrebet omfatter således ikke kun oplysninger om overtrædelse af lovgivning, uden at det har udløst eller kan udløse et egentligt strafansvar, men også eventuelle andre sanktioner, som f.eks. rettighedsfrakendelse.</a:t>
            </a:r>
          </a:p>
          <a:p>
            <a:pPr algn="l"/>
            <a:r>
              <a:rPr lang="da-DK" b="0" i="0" dirty="0">
                <a:solidFill>
                  <a:srgbClr val="000000"/>
                </a:solidFill>
                <a:effectLst/>
                <a:latin typeface="TTNormsPro-Regular"/>
              </a:rPr>
              <a:t>Det er imidlertid ikke enhver oplysning om et muligt strafbart forhold, herunder enhver anmeldelse til politiet, der kan anses for omfattet. En anmeldelsen til politiet må således i en eller anden form antages at være underbygget, førend der er tale om oplysninger om strafbare forhold.</a:t>
            </a:r>
          </a:p>
          <a:p>
            <a:pPr algn="l"/>
            <a:endParaRPr lang="da-DK" b="1" i="0" dirty="0">
              <a:solidFill>
                <a:srgbClr val="15273F"/>
              </a:solidFill>
              <a:effectLst/>
              <a:latin typeface="TTNormsPro-Medium"/>
            </a:endParaRPr>
          </a:p>
          <a:p>
            <a:pPr algn="l"/>
            <a:r>
              <a:rPr lang="da-DK" b="1" i="0" dirty="0">
                <a:solidFill>
                  <a:srgbClr val="15273F"/>
                </a:solidFill>
                <a:effectLst/>
                <a:latin typeface="TTNormsPro-Medium"/>
              </a:rPr>
              <a:t>Fortrolige oplysninger - straffelovens § 152 sammenholdt med forvaltningslovens § 27</a:t>
            </a:r>
          </a:p>
          <a:p>
            <a:pPr algn="l"/>
            <a:r>
              <a:rPr lang="da-DK" b="0" i="0" dirty="0">
                <a:solidFill>
                  <a:srgbClr val="000000"/>
                </a:solidFill>
                <a:effectLst/>
                <a:latin typeface="TTNormsPro-Regular"/>
              </a:rPr>
              <a:t>Fortrolige oplysninger er en særlig kategori af oplysninger, der ikke nævnes udtrykkeligt i databeskyttelsesreglerne, men hvor særlige beskyttelsesbehov kan have betydning ved anvendelsen af databeskyttelsesreglerne. Fortrolige oplysninger vil endvidere ofte være underlagt særregulering i anden lovgivning. </a:t>
            </a:r>
          </a:p>
          <a:p>
            <a:pPr algn="l"/>
            <a:endParaRPr lang="da-DK" b="0" i="0" dirty="0">
              <a:solidFill>
                <a:srgbClr val="000000"/>
              </a:solidFill>
              <a:effectLst/>
              <a:latin typeface="TTNormsPro-Regular"/>
            </a:endParaRPr>
          </a:p>
          <a:p>
            <a:pPr algn="l"/>
            <a:r>
              <a:rPr lang="da-DK" b="0" i="0" dirty="0">
                <a:solidFill>
                  <a:srgbClr val="000000"/>
                </a:solidFill>
                <a:effectLst/>
                <a:latin typeface="TTNormsPro-Regular"/>
              </a:rPr>
              <a:t>Personnummer (CPR-nummer) er en fortrolig oplysning, der er særskilt reguleret i databeskyttelsesloven.</a:t>
            </a:r>
          </a:p>
          <a:p>
            <a:pPr algn="l"/>
            <a:r>
              <a:rPr lang="da-DK" b="0" i="0" dirty="0">
                <a:solidFill>
                  <a:srgbClr val="000000"/>
                </a:solidFill>
                <a:effectLst/>
                <a:latin typeface="TTNormsPro-Regular"/>
              </a:rPr>
              <a:t>Det afgørende for, om en oplysning skal anses for fortrolig, vil være en vurdering af, om oplysningen efter den almindelige opfattelse i samfundet bør kunne forlanges unddraget offentlighedens kendskab, jf. straffelovens § 152 sammenholdt med forvaltningslovens § 27. Følsomme personoplysninger vil utvivlsomt være fortrolige oplysninger. Omvendt er en fortrolig oplysning ikke altid følsom.</a:t>
            </a:r>
          </a:p>
          <a:p>
            <a:pPr algn="l"/>
            <a:r>
              <a:rPr lang="da-DK" b="0" i="0" dirty="0">
                <a:solidFill>
                  <a:srgbClr val="000000"/>
                </a:solidFill>
                <a:effectLst/>
                <a:latin typeface="TTNormsPro-Regular"/>
              </a:rPr>
              <a:t>Ikke-følsomme personoplysninger kan i visse situationer være fortrolige. Det gælder efter omstændighederne oplysninger om indtægts- og formueforhold, </a:t>
            </a:r>
            <a:r>
              <a:rPr lang="da-DK" b="0" i="0" dirty="0" err="1">
                <a:solidFill>
                  <a:srgbClr val="000000"/>
                </a:solidFill>
                <a:effectLst/>
                <a:latin typeface="TTNormsPro-Regular"/>
              </a:rPr>
              <a:t>arbejds</a:t>
            </a:r>
            <a:r>
              <a:rPr lang="da-DK" b="0" i="0" dirty="0">
                <a:solidFill>
                  <a:srgbClr val="000000"/>
                </a:solidFill>
                <a:effectLst/>
                <a:latin typeface="TTNormsPro-Regular"/>
              </a:rPr>
              <a:t>-, uddannelses- og ansættelsesmæssige forhold. Det samme gælder oplysninger om interne familieforhold, herunder for oplysninger om for eksempel selvmordsforsøg og ulykkestilfælde. Oplysninger, der kan henføres til bestemte personer, og som ikke kan nægtes udleveret efter offentlighedsloven, vil ikke være af fortrolig karakter. Det gælder f.eks. oplysninger af rent objektiv karakter, såsom oplysninger om udstedelse af pas, kørekort, jagttegn osv.</a:t>
            </a:r>
          </a:p>
          <a:p>
            <a:endParaRPr lang="da-DK" dirty="0"/>
          </a:p>
          <a:p>
            <a:r>
              <a:rPr lang="da-DK" dirty="0"/>
              <a:t>Antallet af sygedage siger ikke noget om sygdom – Selve sygdommen er følsom.</a:t>
            </a:r>
          </a:p>
          <a:p>
            <a:endParaRPr lang="da-DK" dirty="0"/>
          </a:p>
          <a:p>
            <a:r>
              <a:rPr lang="da-DK" dirty="0"/>
              <a:t>Man må godt sige, at nogen er syg – men ikke hvad de fejler.</a:t>
            </a:r>
          </a:p>
          <a:p>
            <a:endParaRPr lang="da-DK" dirty="0"/>
          </a:p>
          <a:p>
            <a:r>
              <a:rPr lang="da-DK" dirty="0" err="1"/>
              <a:t>SPm</a:t>
            </a:r>
            <a:r>
              <a:rPr lang="da-DK" dirty="0"/>
              <a:t> om registrering i klagesag om person er </a:t>
            </a:r>
            <a:r>
              <a:rPr lang="da-DK" dirty="0" err="1"/>
              <a:t>psyk</a:t>
            </a:r>
            <a:r>
              <a:rPr lang="da-DK" dirty="0"/>
              <a:t>. Syg. </a:t>
            </a:r>
            <a:r>
              <a:rPr lang="da-DK" dirty="0" err="1"/>
              <a:t>Spm</a:t>
            </a:r>
            <a:r>
              <a:rPr lang="da-DK" dirty="0"/>
              <a:t> om oplysningen er nødvendig og korrekt. Ikke anbefale at registrere det, for er det faktuel viden, er det ikke bare noget man tror? ER de tikke adfærden der er afgørende, og den kan man notere</a:t>
            </a:r>
          </a:p>
          <a:p>
            <a:endParaRPr lang="da-DK" dirty="0"/>
          </a:p>
          <a:p>
            <a:r>
              <a:rPr lang="da-DK" dirty="0" err="1"/>
              <a:t>Øko</a:t>
            </a:r>
            <a:r>
              <a:rPr lang="da-DK" dirty="0"/>
              <a:t> oplysninger – hvor bredt er det? Det afhænger nok af konkrete afgørelser – grænse er nok hvis økonomiske oplysninger taler ind i noget af det der er følsomt. Fx hvis taler om indbetaling til religiøs organisation.</a:t>
            </a:r>
          </a:p>
          <a:p>
            <a:endParaRPr lang="da-DK" dirty="0"/>
          </a:p>
          <a:p>
            <a:r>
              <a:rPr lang="da-DK" dirty="0"/>
              <a:t>Hvad er genetik og biometri – se pas, fingeraftryk, gentests</a:t>
            </a:r>
          </a:p>
          <a:p>
            <a:endParaRPr lang="da-DK" dirty="0"/>
          </a:p>
          <a:p>
            <a:r>
              <a:rPr lang="da-DK" dirty="0"/>
              <a:t>CPR-nummer – lidt midt i. EU vil sige alm </a:t>
            </a:r>
            <a:r>
              <a:rPr lang="da-DK" dirty="0" err="1"/>
              <a:t>personopl</a:t>
            </a:r>
            <a:r>
              <a:rPr lang="da-DK" dirty="0"/>
              <a:t>. Men i DK bestemt, at de skal behandles på samme måde som de følsomme oplysninger. Det er det DK føler sig tryggest ved. Man kan spørge hvorfor man ikke har gjort det samme med </a:t>
            </a:r>
            <a:r>
              <a:rPr lang="da-DK" dirty="0" err="1"/>
              <a:t>øko</a:t>
            </a:r>
            <a:r>
              <a:rPr lang="da-DK" dirty="0"/>
              <a:t> – men det har man ikke. </a:t>
            </a:r>
          </a:p>
          <a:p>
            <a:endParaRPr lang="da-DK" dirty="0"/>
          </a:p>
          <a:p>
            <a:r>
              <a:rPr lang="da-DK" dirty="0"/>
              <a:t>ALM : må gerne behandle, hvis noget særligt er opfyldt. </a:t>
            </a:r>
          </a:p>
          <a:p>
            <a:r>
              <a:rPr lang="da-DK" dirty="0" err="1"/>
              <a:t>Samfinteresse</a:t>
            </a:r>
            <a:r>
              <a:rPr lang="da-DK" dirty="0"/>
              <a:t>: Ikke </a:t>
            </a:r>
            <a:r>
              <a:rPr lang="da-DK" dirty="0" err="1"/>
              <a:t>ikke</a:t>
            </a:r>
            <a:r>
              <a:rPr lang="da-DK" dirty="0"/>
              <a:t> så tit</a:t>
            </a:r>
          </a:p>
          <a:p>
            <a:r>
              <a:rPr lang="da-DK" dirty="0"/>
              <a:t>Beskytte: Ikke </a:t>
            </a:r>
            <a:r>
              <a:rPr lang="da-DK" dirty="0" err="1"/>
              <a:t>ikke</a:t>
            </a:r>
            <a:r>
              <a:rPr lang="da-DK" dirty="0"/>
              <a:t> så tit</a:t>
            </a:r>
          </a:p>
          <a:p>
            <a:r>
              <a:rPr lang="da-DK" dirty="0"/>
              <a:t>Retlig pligt: Hvis loven siger, man skal</a:t>
            </a:r>
          </a:p>
          <a:p>
            <a:r>
              <a:rPr lang="da-DK" dirty="0"/>
              <a:t>Kontrakt: fx lejekontrakt – må gerne </a:t>
            </a:r>
            <a:r>
              <a:rPr lang="da-DK" dirty="0" err="1"/>
              <a:t>reg</a:t>
            </a:r>
            <a:r>
              <a:rPr lang="da-DK" dirty="0"/>
              <a:t>. </a:t>
            </a:r>
            <a:r>
              <a:rPr lang="da-DK" dirty="0" err="1"/>
              <a:t>Opl</a:t>
            </a:r>
            <a:r>
              <a:rPr lang="da-DK" dirty="0"/>
              <a:t> fra lejekontrakten. </a:t>
            </a:r>
          </a:p>
          <a:p>
            <a:r>
              <a:rPr lang="da-DK" dirty="0"/>
              <a:t>Man kan også bare bede om samtykke. </a:t>
            </a:r>
          </a:p>
          <a:p>
            <a:r>
              <a:rPr lang="da-DK" dirty="0"/>
              <a:t>Problemet med at bede om samtykke: Det kan trækkes tilbage. Derfor meget naturligt at benytte </a:t>
            </a:r>
            <a:r>
              <a:rPr lang="da-DK" dirty="0" err="1"/>
              <a:t>kontraktsoplysninger</a:t>
            </a:r>
            <a:r>
              <a:rPr lang="da-DK" dirty="0"/>
              <a:t>. </a:t>
            </a:r>
          </a:p>
          <a:p>
            <a:r>
              <a:rPr lang="da-DK" dirty="0"/>
              <a:t>Bare en af situationerne er til stede må man registrere</a:t>
            </a:r>
          </a:p>
          <a:p>
            <a:endParaRPr lang="da-DK" dirty="0"/>
          </a:p>
          <a:p>
            <a:r>
              <a:rPr lang="da-DK" dirty="0"/>
              <a:t>De følsomme må man egentlig ikke registrere</a:t>
            </a:r>
          </a:p>
          <a:p>
            <a:r>
              <a:rPr lang="da-DK" dirty="0"/>
              <a:t>Offentliggjort: Hvis man skriver noget på </a:t>
            </a:r>
            <a:r>
              <a:rPr lang="da-DK" dirty="0" err="1"/>
              <a:t>facebook</a:t>
            </a:r>
            <a:r>
              <a:rPr lang="da-DK" dirty="0"/>
              <a:t>, så har man selv offentliggjort</a:t>
            </a:r>
          </a:p>
          <a:p>
            <a:r>
              <a:rPr lang="da-DK" dirty="0"/>
              <a:t>Igen kan samtykke trækkes tilbage. </a:t>
            </a:r>
          </a:p>
          <a:p>
            <a:r>
              <a:rPr lang="da-DK" dirty="0"/>
              <a:t>Udgangspunkt at man ikke må, så man skal være sikker på, at man opfylder betingelserne.</a:t>
            </a:r>
          </a:p>
          <a:p>
            <a:endParaRPr lang="da-DK" dirty="0"/>
          </a:p>
          <a:p>
            <a:r>
              <a:rPr lang="da-DK" dirty="0"/>
              <a:t>Man kan ikke i lejekontrakt bede om helbred og den slags. Hvad med ældreboliger. </a:t>
            </a:r>
          </a:p>
          <a:p>
            <a:r>
              <a:rPr lang="da-DK" dirty="0"/>
              <a:t>Kan registrere kørestolsbrug – kan være vigtigt, men ikke hvorfor vedkommende sidder der. Men skal ikke registrere det, hvis det ikke er en nødvendig oplysning. </a:t>
            </a:r>
          </a:p>
          <a:p>
            <a:endParaRPr lang="da-DK" dirty="0"/>
          </a:p>
          <a:p>
            <a:r>
              <a:rPr lang="da-DK" dirty="0"/>
              <a:t>Datatilsynet vil altid interessere sig for formålet med en registrering</a:t>
            </a:r>
          </a:p>
        </p:txBody>
      </p:sp>
      <p:sp>
        <p:nvSpPr>
          <p:cNvPr id="4" name="Pladsholder til slidenummer 3"/>
          <p:cNvSpPr>
            <a:spLocks noGrp="1"/>
          </p:cNvSpPr>
          <p:nvPr>
            <p:ph type="sldNum" sz="quarter" idx="5"/>
          </p:nvPr>
        </p:nvSpPr>
        <p:spPr/>
        <p:txBody>
          <a:bodyPr/>
          <a:lstStyle/>
          <a:p>
            <a:fld id="{1F6F3F7C-998B-4876-9986-0033A4A6C692}" type="slidenum">
              <a:rPr lang="da-DK" smtClean="0"/>
              <a:t>8</a:t>
            </a:fld>
            <a:endParaRPr lang="da-DK"/>
          </a:p>
        </p:txBody>
      </p:sp>
    </p:spTree>
    <p:extLst>
      <p:ext uri="{BB962C8B-B14F-4D97-AF65-F5344CB8AC3E}">
        <p14:creationId xmlns:p14="http://schemas.microsoft.com/office/powerpoint/2010/main" val="2452768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Samtykke skal være til stede, før personoplysningerne behandles</a:t>
            </a:r>
          </a:p>
          <a:p>
            <a:endParaRPr lang="da-DK" dirty="0"/>
          </a:p>
          <a:p>
            <a:r>
              <a:rPr lang="da-DK" dirty="0"/>
              <a:t>Kan være mundtligt, skriftligt og digitalt. Men mundtligt samtykke kan jo være svært at bevise – bør derfor så vidt muligt være skriftligt. </a:t>
            </a:r>
          </a:p>
          <a:p>
            <a:endParaRPr lang="da-DK" dirty="0"/>
          </a:p>
          <a:p>
            <a:r>
              <a:rPr lang="da-DK" dirty="0"/>
              <a:t>Skal være </a:t>
            </a:r>
            <a:r>
              <a:rPr lang="da-DK" b="1" dirty="0"/>
              <a:t>frivilligt.</a:t>
            </a:r>
            <a:r>
              <a:rPr lang="da-DK" dirty="0"/>
              <a:t> </a:t>
            </a:r>
          </a:p>
          <a:p>
            <a:endParaRPr lang="da-DK" dirty="0"/>
          </a:p>
          <a:p>
            <a:r>
              <a:rPr lang="da-DK" dirty="0"/>
              <a:t>Hvis man har </a:t>
            </a:r>
            <a:r>
              <a:rPr lang="da-DK" b="1" dirty="0"/>
              <a:t>flere formål</a:t>
            </a:r>
            <a:r>
              <a:rPr lang="da-DK" dirty="0"/>
              <a:t>, så skal der gives samtykke til hver enkelt formål. Hænger sammen med at samtykket skal være specifikt og frivilligt. </a:t>
            </a:r>
          </a:p>
          <a:p>
            <a:endParaRPr lang="da-DK" dirty="0"/>
          </a:p>
          <a:p>
            <a:r>
              <a:rPr lang="da-DK" b="1" dirty="0"/>
              <a:t>Specifikt:</a:t>
            </a:r>
            <a:r>
              <a:rPr lang="da-DK" dirty="0"/>
              <a:t> - må ikke være generelt udformet. Der skal være en konkret angivelse a formålene + af hvilke oplysninger, der bliver behandlet. Hænger sammen med formålsbegrænsning (</a:t>
            </a:r>
            <a:r>
              <a:rPr lang="da-DK" dirty="0" err="1"/>
              <a:t>nice</a:t>
            </a:r>
            <a:r>
              <a:rPr lang="da-DK" dirty="0"/>
              <a:t> to//</a:t>
            </a:r>
            <a:r>
              <a:rPr lang="da-DK" dirty="0" err="1"/>
              <a:t>need</a:t>
            </a:r>
            <a:r>
              <a:rPr lang="da-DK" dirty="0"/>
              <a:t> to)</a:t>
            </a:r>
          </a:p>
          <a:p>
            <a:endParaRPr lang="da-DK" dirty="0"/>
          </a:p>
          <a:p>
            <a:r>
              <a:rPr lang="da-DK" dirty="0"/>
              <a:t>Skal formuleres let forståeligt og lettilgængeligt. I klart og enkelt sprog – egnet til målgruppen</a:t>
            </a:r>
          </a:p>
          <a:p>
            <a:endParaRPr lang="da-DK" dirty="0"/>
          </a:p>
          <a:p>
            <a:r>
              <a:rPr lang="da-DK" b="1" dirty="0"/>
              <a:t>Informeret </a:t>
            </a:r>
            <a:r>
              <a:rPr lang="da-DK" dirty="0"/>
              <a:t>– den registrerede skal være klar over, hvad der gives samtykke til. Informationen kan både være mundtlig, skriftlig og digital. Det kan være klogt at have en fast arbejdsgangsbeskrivelse. </a:t>
            </a:r>
          </a:p>
          <a:p>
            <a:endParaRPr lang="da-DK" b="1" dirty="0"/>
          </a:p>
          <a:p>
            <a:r>
              <a:rPr lang="da-DK" b="1" dirty="0"/>
              <a:t>Minimumskrav</a:t>
            </a:r>
          </a:p>
          <a:p>
            <a:r>
              <a:rPr lang="da-DK" dirty="0"/>
              <a:t>Registrerede skal kende: </a:t>
            </a:r>
          </a:p>
          <a:p>
            <a:pPr marL="171450" indent="-171450">
              <a:buFontTx/>
              <a:buChar char="-"/>
            </a:pPr>
            <a:r>
              <a:rPr lang="da-DK" dirty="0"/>
              <a:t>Dataansvarliges </a:t>
            </a:r>
            <a:r>
              <a:rPr lang="da-DK" dirty="0" err="1"/>
              <a:t>identitiet</a:t>
            </a:r>
            <a:endParaRPr lang="da-DK" dirty="0"/>
          </a:p>
          <a:p>
            <a:pPr marL="171450" indent="-171450">
              <a:buFontTx/>
              <a:buChar char="-"/>
            </a:pPr>
            <a:r>
              <a:rPr lang="da-DK" dirty="0"/>
              <a:t>Formålet</a:t>
            </a:r>
          </a:p>
          <a:p>
            <a:pPr marL="171450" indent="-171450">
              <a:buFontTx/>
              <a:buChar char="-"/>
            </a:pPr>
            <a:r>
              <a:rPr lang="da-DK" dirty="0"/>
              <a:t>Hvilke oplysninger, der behandles</a:t>
            </a:r>
          </a:p>
          <a:p>
            <a:pPr marL="171450" indent="-171450">
              <a:buFontTx/>
              <a:buChar char="-"/>
            </a:pPr>
            <a:r>
              <a:rPr lang="da-DK" dirty="0"/>
              <a:t>At samtykke kan trækkes tilbage.</a:t>
            </a:r>
          </a:p>
          <a:p>
            <a:pPr marL="171450" indent="-171450">
              <a:buFontTx/>
              <a:buChar char="-"/>
            </a:pPr>
            <a:endParaRPr lang="da-DK" dirty="0"/>
          </a:p>
          <a:p>
            <a:pPr marL="0" indent="0">
              <a:buFontTx/>
              <a:buNone/>
            </a:pPr>
            <a:r>
              <a:rPr lang="da-DK" dirty="0"/>
              <a:t>Samtykke skal være adskilt fra vilkår og betingelser.</a:t>
            </a:r>
          </a:p>
          <a:p>
            <a:pPr marL="0" indent="0">
              <a:buFontTx/>
              <a:buNone/>
            </a:pPr>
            <a:endParaRPr lang="da-DK" b="1" dirty="0"/>
          </a:p>
          <a:p>
            <a:pPr marL="0" indent="0">
              <a:buFontTx/>
              <a:buNone/>
            </a:pPr>
            <a:r>
              <a:rPr lang="da-DK" b="1" dirty="0"/>
              <a:t>Utvetydig meningstilkendegivelse</a:t>
            </a:r>
          </a:p>
          <a:p>
            <a:r>
              <a:rPr lang="da-DK" dirty="0"/>
              <a:t>Spørgeskema: Hvis man udfylder et skema og trykker send, så har man implicit givet samtykke til at oplysningerne i skemaet må behandles – hvis det altså står, at man ved at trykke send, samtidig giver samtykke</a:t>
            </a:r>
          </a:p>
          <a:p>
            <a:endParaRPr lang="da-DK" dirty="0"/>
          </a:p>
          <a:p>
            <a:r>
              <a:rPr lang="da-DK" dirty="0"/>
              <a:t>Passivitet – fx ved ikke at slette forudindstillede krydser, kan ikke udgøre et samtykke. </a:t>
            </a:r>
          </a:p>
          <a:p>
            <a:endParaRPr lang="da-DK" dirty="0"/>
          </a:p>
          <a:p>
            <a:r>
              <a:rPr lang="da-DK" b="1" dirty="0"/>
              <a:t>Følsomme oplysninger</a:t>
            </a:r>
          </a:p>
          <a:p>
            <a:r>
              <a:rPr lang="da-DK" b="0" dirty="0"/>
              <a:t>Krav om udtrykkeligt samtykke – dvs. skærpede krav. </a:t>
            </a:r>
          </a:p>
          <a:p>
            <a:endParaRPr lang="da-DK" b="0" dirty="0"/>
          </a:p>
          <a:p>
            <a:r>
              <a:rPr lang="da-DK" b="1" dirty="0"/>
              <a:t>Tilbagekaldelse</a:t>
            </a:r>
          </a:p>
          <a:p>
            <a:endParaRPr lang="da-DK" b="0" dirty="0"/>
          </a:p>
          <a:p>
            <a:r>
              <a:rPr lang="da-DK" b="0" dirty="0"/>
              <a:t>Det skal være lige så let at trække sit samtykke tilbage, som at give det. </a:t>
            </a:r>
          </a:p>
          <a:p>
            <a:r>
              <a:rPr lang="da-DK" b="0" dirty="0"/>
              <a:t>En tilbagekaldelse gør ikke hidtidig behandling ulovlig – man skal blot sørge for ikke at behandle yderligere. Undtagen selvfølgelig hvis behandlingsgrundlaget er noget andet end samtykke. </a:t>
            </a:r>
          </a:p>
          <a:p>
            <a:endParaRPr lang="da-DK" b="0" dirty="0"/>
          </a:p>
          <a:p>
            <a:r>
              <a:rPr lang="da-DK" b="0" dirty="0"/>
              <a:t>Oplysninger skal slettes ved tilbagekaldelse, hvis der ikke er andet behandlingsgrundlag. </a:t>
            </a:r>
          </a:p>
          <a:p>
            <a:endParaRPr lang="da-DK" b="0" dirty="0"/>
          </a:p>
          <a:p>
            <a:r>
              <a:rPr lang="da-DK" b="0" dirty="0"/>
              <a:t>Det er vigtigt at være bevidst om behandlingsgrundlag fra start – man kan nemlig ikke skifte mening undervejs. Hvis man har meddelt et behov for samtykke, så holder det jo ikke bagefter at komme og sige, at man alligevel ikke havde behov for samtykke og derfor fortsætter behandlingen. </a:t>
            </a:r>
          </a:p>
          <a:p>
            <a:endParaRPr lang="da-DK" b="0" dirty="0"/>
          </a:p>
          <a:p>
            <a:r>
              <a:rPr lang="da-DK" b="0" dirty="0"/>
              <a:t>Men fortsætter man på andet grundlag, så skal man meddele dette til den registrerede. </a:t>
            </a:r>
          </a:p>
          <a:p>
            <a:endParaRPr lang="da-DK" b="0" dirty="0"/>
          </a:p>
          <a:p>
            <a:r>
              <a:rPr lang="da-DK" b="1" dirty="0"/>
              <a:t>Opbevaring af samtykke</a:t>
            </a:r>
          </a:p>
          <a:p>
            <a:r>
              <a:rPr lang="da-DK" b="0" dirty="0"/>
              <a:t>Når behandling baseres på samtykke, skal man kunne dokumentere, at det er givet. Når samtykke trækkes tilbage, bør samtykket heller ikke opbevares længere end nødvendigt. Fx i forhold til evt. klagesag. Hvor længe man kan gemme afhænger af konkret vurdering. </a:t>
            </a:r>
          </a:p>
          <a:p>
            <a:endParaRPr lang="da-DK" b="0" dirty="0"/>
          </a:p>
          <a:p>
            <a:r>
              <a:rPr lang="da-DK" b="0" dirty="0"/>
              <a:t>Man bør dokumentere proces for sletning via beskrivelse af processer. </a:t>
            </a:r>
          </a:p>
          <a:p>
            <a:endParaRPr lang="da-DK" b="0" dirty="0"/>
          </a:p>
          <a:p>
            <a:r>
              <a:rPr lang="da-DK" b="0" dirty="0"/>
              <a:t>Datatilsynet har lavet en tjekliste </a:t>
            </a:r>
          </a:p>
          <a:p>
            <a:endParaRPr lang="da-DK" b="1" dirty="0"/>
          </a:p>
        </p:txBody>
      </p:sp>
      <p:sp>
        <p:nvSpPr>
          <p:cNvPr id="4" name="Pladsholder til slidenummer 3"/>
          <p:cNvSpPr>
            <a:spLocks noGrp="1"/>
          </p:cNvSpPr>
          <p:nvPr>
            <p:ph type="sldNum" sz="quarter" idx="5"/>
          </p:nvPr>
        </p:nvSpPr>
        <p:spPr/>
        <p:txBody>
          <a:bodyPr/>
          <a:lstStyle/>
          <a:p>
            <a:fld id="{F352B43F-8172-4EB9-82C3-C894391C420E}" type="slidenum">
              <a:rPr lang="da-DK" smtClean="0"/>
              <a:t>9</a:t>
            </a:fld>
            <a:endParaRPr lang="da-DK"/>
          </a:p>
        </p:txBody>
      </p:sp>
    </p:spTree>
    <p:extLst>
      <p:ext uri="{BB962C8B-B14F-4D97-AF65-F5344CB8AC3E}">
        <p14:creationId xmlns:p14="http://schemas.microsoft.com/office/powerpoint/2010/main" val="1501183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1">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06069CE7-8B5A-105C-3D55-BB831895BF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1009650"/>
            <a:ext cx="9144000" cy="1143000"/>
          </a:xfrm>
        </p:spPr>
        <p:txBody>
          <a:bodyPr anchor="b" anchorCtr="0"/>
          <a:lstStyle>
            <a:lvl1pPr algn="l">
              <a:lnSpc>
                <a:spcPct val="80000"/>
              </a:lnSpc>
              <a:defRPr sz="7500"/>
            </a:lvl1pPr>
          </a:lstStyle>
          <a:p>
            <a:r>
              <a:rPr lang="da-DK" dirty="0"/>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2198688"/>
            <a:ext cx="9144000" cy="8239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4213225"/>
            <a:ext cx="3009900" cy="307975"/>
          </a:xfrm>
        </p:spPr>
        <p:txBody>
          <a:bodyPr/>
          <a:lstStyle>
            <a:lvl1pPr marL="0" indent="0">
              <a:buNone/>
              <a:defRPr sz="2100">
                <a:solidFill>
                  <a:schemeClr val="bg1"/>
                </a:solidFill>
                <a:latin typeface="+mj-lt"/>
              </a:defRPr>
            </a:lvl1pPr>
          </a:lstStyle>
          <a:p>
            <a:pPr lvl="0"/>
            <a:r>
              <a:rPr lang="da-DK" dirty="0"/>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4535487"/>
            <a:ext cx="3009900" cy="307975"/>
          </a:xfrm>
        </p:spPr>
        <p:txBody>
          <a:bodyPr/>
          <a:lstStyle>
            <a:lvl1pPr marL="0" indent="0">
              <a:buNone/>
              <a:defRPr sz="2100" cap="all" baseline="0">
                <a:solidFill>
                  <a:schemeClr val="bg1"/>
                </a:solidFill>
                <a:latin typeface="+mj-lt"/>
              </a:defRPr>
            </a:lvl1pPr>
          </a:lstStyle>
          <a:p>
            <a:pPr lvl="0"/>
            <a:r>
              <a:rPr lang="da-DK" dirty="0"/>
              <a:t>Dato 05.01.24</a:t>
            </a:r>
          </a:p>
        </p:txBody>
      </p:sp>
      <p:sp>
        <p:nvSpPr>
          <p:cNvPr id="5" name="Kombinationstegning: figur 4">
            <a:extLst>
              <a:ext uri="{FF2B5EF4-FFF2-40B4-BE49-F238E27FC236}">
                <a16:creationId xmlns:a16="http://schemas.microsoft.com/office/drawing/2014/main" id="{7B3D0794-0573-5552-CE81-4F0B39BFC65D}"/>
              </a:ext>
            </a:extLst>
          </p:cNvPr>
          <p:cNvSpPr/>
          <p:nvPr userDrawn="1"/>
        </p:nvSpPr>
        <p:spPr>
          <a:xfrm>
            <a:off x="762000" y="5486400"/>
            <a:ext cx="1447800" cy="996950"/>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2053265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dhold 2 kolonner hvi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65637"/>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8" name="Pladsholder til indhold 2">
            <a:extLst>
              <a:ext uri="{FF2B5EF4-FFF2-40B4-BE49-F238E27FC236}">
                <a16:creationId xmlns:a16="http://schemas.microsoft.com/office/drawing/2014/main" id="{FDC24E8A-B2B3-BB2E-ED2B-D3D0AF5DC52D}"/>
              </a:ext>
            </a:extLst>
          </p:cNvPr>
          <p:cNvSpPr>
            <a:spLocks noGrp="1"/>
          </p:cNvSpPr>
          <p:nvPr>
            <p:ph idx="13" hasCustomPrompt="1"/>
          </p:nvPr>
        </p:nvSpPr>
        <p:spPr>
          <a:xfrm>
            <a:off x="6540501"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Tree>
    <p:extLst>
      <p:ext uri="{BB962C8B-B14F-4D97-AF65-F5344CB8AC3E}">
        <p14:creationId xmlns:p14="http://schemas.microsoft.com/office/powerpoint/2010/main" val="205706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dhold og foto højr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6666297" y="0"/>
            <a:ext cx="5525703"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4" y="1234281"/>
            <a:ext cx="4970846"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4" y="2216151"/>
            <a:ext cx="4970846"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2203574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dhold og foto højre hvid">
    <p:bg>
      <p:bgPr>
        <a:solidFill>
          <a:schemeClr val="bg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6666297" y="0"/>
            <a:ext cx="5525703"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4" y="1234281"/>
            <a:ext cx="4970846"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4" y="2216151"/>
            <a:ext cx="4970846"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641393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og foto venstr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0" y="0"/>
            <a:ext cx="5462552"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6461090" y="1234281"/>
            <a:ext cx="4964148"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6461090" y="2216151"/>
            <a:ext cx="4964148"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1036131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foto venstre hvid">
    <p:bg>
      <p:bgPr>
        <a:solidFill>
          <a:schemeClr val="bg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0" y="0"/>
            <a:ext cx="5462552"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6461090" y="1234281"/>
            <a:ext cx="4964148"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6461090" y="2216151"/>
            <a:ext cx="4964148"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3895794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grafi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1234281"/>
            <a:ext cx="5011039"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2216151"/>
            <a:ext cx="5011039"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9" name="Pladsholder til indhold 8">
            <a:extLst>
              <a:ext uri="{FF2B5EF4-FFF2-40B4-BE49-F238E27FC236}">
                <a16:creationId xmlns:a16="http://schemas.microsoft.com/office/drawing/2014/main" id="{043C9A9D-CB7A-FCC8-709E-04C0C31C3597}"/>
              </a:ext>
            </a:extLst>
          </p:cNvPr>
          <p:cNvSpPr>
            <a:spLocks noGrp="1"/>
          </p:cNvSpPr>
          <p:nvPr>
            <p:ph sz="quarter" idx="15" hasCustomPrompt="1"/>
          </p:nvPr>
        </p:nvSpPr>
        <p:spPr>
          <a:xfrm>
            <a:off x="6414200" y="1233488"/>
            <a:ext cx="5365050" cy="4943475"/>
          </a:xfrm>
        </p:spPr>
        <p:txBody>
          <a:bodyPr tIns="1080000"/>
          <a:lstStyle>
            <a:lvl1pPr marL="0" indent="0" algn="ctr">
              <a:buNone/>
              <a:defRPr sz="1000">
                <a:solidFill>
                  <a:schemeClr val="tx2"/>
                </a:solidFill>
              </a:defRPr>
            </a:lvl1pPr>
          </a:lstStyle>
          <a:p>
            <a:pPr lvl="0"/>
            <a:r>
              <a:rPr lang="da-DK" dirty="0"/>
              <a:t>Indsæt grafisk element eller diagram</a:t>
            </a:r>
          </a:p>
        </p:txBody>
      </p:sp>
    </p:spTree>
    <p:extLst>
      <p:ext uri="{BB962C8B-B14F-4D97-AF65-F5344CB8AC3E}">
        <p14:creationId xmlns:p14="http://schemas.microsoft.com/office/powerpoint/2010/main" val="1524388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 og grafik hvi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1234281"/>
            <a:ext cx="5011039"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2216151"/>
            <a:ext cx="5011039"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9" name="Pladsholder til indhold 8">
            <a:extLst>
              <a:ext uri="{FF2B5EF4-FFF2-40B4-BE49-F238E27FC236}">
                <a16:creationId xmlns:a16="http://schemas.microsoft.com/office/drawing/2014/main" id="{043C9A9D-CB7A-FCC8-709E-04C0C31C3597}"/>
              </a:ext>
            </a:extLst>
          </p:cNvPr>
          <p:cNvSpPr>
            <a:spLocks noGrp="1"/>
          </p:cNvSpPr>
          <p:nvPr>
            <p:ph sz="quarter" idx="15" hasCustomPrompt="1"/>
          </p:nvPr>
        </p:nvSpPr>
        <p:spPr>
          <a:xfrm>
            <a:off x="6414200" y="1233488"/>
            <a:ext cx="5365050" cy="4943475"/>
          </a:xfrm>
        </p:spPr>
        <p:txBody>
          <a:bodyPr tIns="1080000"/>
          <a:lstStyle>
            <a:lvl1pPr marL="0" indent="0" algn="ctr">
              <a:buNone/>
              <a:defRPr sz="1000">
                <a:solidFill>
                  <a:schemeClr val="tx2"/>
                </a:solidFill>
              </a:defRPr>
            </a:lvl1pPr>
          </a:lstStyle>
          <a:p>
            <a:pPr lvl="0"/>
            <a:r>
              <a:rPr lang="da-DK" dirty="0"/>
              <a:t>Indsæt grafisk element eller diagram</a:t>
            </a:r>
          </a:p>
        </p:txBody>
      </p:sp>
    </p:spTree>
    <p:extLst>
      <p:ext uri="{BB962C8B-B14F-4D97-AF65-F5344CB8AC3E}">
        <p14:creationId xmlns:p14="http://schemas.microsoft.com/office/powerpoint/2010/main" val="259178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ort foto mørk">
    <p:bg>
      <p:bgPr>
        <a:solidFill>
          <a:schemeClr val="accent1"/>
        </a:solidFill>
        <a:effectLst/>
      </p:bgPr>
    </p:bg>
    <p:spTree>
      <p:nvGrpSpPr>
        <p:cNvPr id="1" name=""/>
        <p:cNvGrpSpPr/>
        <p:nvPr/>
      </p:nvGrpSpPr>
      <p:grpSpPr>
        <a:xfrm>
          <a:off x="0" y="0"/>
          <a:ext cx="0" cy="0"/>
          <a:chOff x="0" y="0"/>
          <a:chExt cx="0" cy="0"/>
        </a:xfrm>
      </p:grpSpPr>
      <p:sp>
        <p:nvSpPr>
          <p:cNvPr id="15" name="Pladsholder til billede 7">
            <a:extLst>
              <a:ext uri="{FF2B5EF4-FFF2-40B4-BE49-F238E27FC236}">
                <a16:creationId xmlns:a16="http://schemas.microsoft.com/office/drawing/2014/main" id="{41E80A49-F0F0-946C-2817-AE48846185E6}"/>
              </a:ext>
            </a:extLst>
          </p:cNvPr>
          <p:cNvSpPr>
            <a:spLocks noGrp="1"/>
          </p:cNvSpPr>
          <p:nvPr>
            <p:ph type="pic" sz="quarter" idx="14" hasCustomPrompt="1"/>
          </p:nvPr>
        </p:nvSpPr>
        <p:spPr>
          <a:xfrm>
            <a:off x="1" y="1916546"/>
            <a:ext cx="12192000" cy="4941453"/>
          </a:xfrm>
        </p:spPr>
        <p:txBody>
          <a:bodyPr tIns="180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9904587" cy="633631"/>
          </a:xfrm>
        </p:spPr>
        <p:txBody>
          <a:bodyPr/>
          <a:lstStyle>
            <a:lvl1pPr>
              <a:defRPr>
                <a:solidFill>
                  <a:schemeClr val="bg1"/>
                </a:solidFill>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14" name="Pladsholder til tekst 13">
            <a:extLst>
              <a:ext uri="{FF2B5EF4-FFF2-40B4-BE49-F238E27FC236}">
                <a16:creationId xmlns:a16="http://schemas.microsoft.com/office/drawing/2014/main" id="{1A596829-6778-6F0C-5D56-34EE29E83CC3}"/>
              </a:ext>
            </a:extLst>
          </p:cNvPr>
          <p:cNvSpPr>
            <a:spLocks noGrp="1"/>
          </p:cNvSpPr>
          <p:nvPr>
            <p:ph type="body" sz="quarter" idx="13" hasCustomPrompt="1"/>
          </p:nvPr>
        </p:nvSpPr>
        <p:spPr>
          <a:xfrm>
            <a:off x="766763" y="1204913"/>
            <a:ext cx="9904412" cy="503237"/>
          </a:xfrm>
        </p:spPr>
        <p:txBody>
          <a:bodyPr/>
          <a:lstStyle>
            <a:lvl1pPr marL="0" indent="0">
              <a:buNone/>
              <a:defRPr/>
            </a:lvl1pPr>
            <a:lvl4pPr>
              <a:defRPr lang="da-DK" sz="2000" kern="1200" dirty="0">
                <a:solidFill>
                  <a:schemeClr val="bg1"/>
                </a:solidFill>
                <a:latin typeface="+mn-lt"/>
                <a:ea typeface="+mn-ea"/>
                <a:cs typeface="+mn-cs"/>
              </a:defRPr>
            </a:lvl4pPr>
          </a:lstStyle>
          <a:p>
            <a:pPr marL="0" lvl="3" indent="0" algn="l" defTabSz="914400" rtl="0" eaLnBrk="1" latinLnBrk="0" hangingPunct="1">
              <a:lnSpc>
                <a:spcPct val="105000"/>
              </a:lnSpc>
              <a:spcBef>
                <a:spcPts val="800"/>
              </a:spcBef>
              <a:buFont typeface="Arial" panose="020B0604020202020204" pitchFamily="34" charset="0"/>
              <a:buNone/>
            </a:pPr>
            <a:r>
              <a:rPr lang="da-DK" dirty="0" err="1"/>
              <a:t>Undetitel</a:t>
            </a:r>
            <a:endParaRPr lang="da-DK" dirty="0"/>
          </a:p>
        </p:txBody>
      </p:sp>
      <p:sp>
        <p:nvSpPr>
          <p:cNvPr id="3" name="Kombinationstegning: figur 2">
            <a:extLst>
              <a:ext uri="{FF2B5EF4-FFF2-40B4-BE49-F238E27FC236}">
                <a16:creationId xmlns:a16="http://schemas.microsoft.com/office/drawing/2014/main" id="{73A60002-CD7F-AC8A-6C11-C59A13FFF2E9}"/>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494570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ort foto lys">
    <p:spTree>
      <p:nvGrpSpPr>
        <p:cNvPr id="1" name=""/>
        <p:cNvGrpSpPr/>
        <p:nvPr/>
      </p:nvGrpSpPr>
      <p:grpSpPr>
        <a:xfrm>
          <a:off x="0" y="0"/>
          <a:ext cx="0" cy="0"/>
          <a:chOff x="0" y="0"/>
          <a:chExt cx="0" cy="0"/>
        </a:xfrm>
      </p:grpSpPr>
      <p:sp>
        <p:nvSpPr>
          <p:cNvPr id="15" name="Pladsholder til billede 7">
            <a:extLst>
              <a:ext uri="{FF2B5EF4-FFF2-40B4-BE49-F238E27FC236}">
                <a16:creationId xmlns:a16="http://schemas.microsoft.com/office/drawing/2014/main" id="{41E80A49-F0F0-946C-2817-AE48846185E6}"/>
              </a:ext>
            </a:extLst>
          </p:cNvPr>
          <p:cNvSpPr>
            <a:spLocks noGrp="1"/>
          </p:cNvSpPr>
          <p:nvPr>
            <p:ph type="pic" sz="quarter" idx="14" hasCustomPrompt="1"/>
          </p:nvPr>
        </p:nvSpPr>
        <p:spPr>
          <a:xfrm>
            <a:off x="1" y="1916546"/>
            <a:ext cx="12192000" cy="4941453"/>
          </a:xfrm>
        </p:spPr>
        <p:txBody>
          <a:bodyPr tIns="180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9904587" cy="633631"/>
          </a:xfrm>
        </p:spPr>
        <p:txBody>
          <a:bodyPr/>
          <a:lstStyle>
            <a:lvl1pPr>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14" name="Pladsholder til tekst 13">
            <a:extLst>
              <a:ext uri="{FF2B5EF4-FFF2-40B4-BE49-F238E27FC236}">
                <a16:creationId xmlns:a16="http://schemas.microsoft.com/office/drawing/2014/main" id="{1A596829-6778-6F0C-5D56-34EE29E83CC3}"/>
              </a:ext>
            </a:extLst>
          </p:cNvPr>
          <p:cNvSpPr>
            <a:spLocks noGrp="1"/>
          </p:cNvSpPr>
          <p:nvPr>
            <p:ph type="body" sz="quarter" idx="13" hasCustomPrompt="1"/>
          </p:nvPr>
        </p:nvSpPr>
        <p:spPr>
          <a:xfrm>
            <a:off x="766763" y="1204913"/>
            <a:ext cx="9904412" cy="503237"/>
          </a:xfrm>
        </p:spPr>
        <p:txBody>
          <a:bodyPr/>
          <a:lstStyle>
            <a:lvl1pPr marL="0" indent="0">
              <a:buNone/>
              <a:defRPr/>
            </a:lvl1pPr>
            <a:lvl4pPr>
              <a:defRPr lang="da-DK" sz="2400" kern="1200" dirty="0">
                <a:solidFill>
                  <a:schemeClr val="tx1"/>
                </a:solidFill>
                <a:latin typeface="+mn-lt"/>
                <a:ea typeface="+mn-ea"/>
                <a:cs typeface="+mn-cs"/>
              </a:defRPr>
            </a:lvl4pPr>
          </a:lstStyle>
          <a:p>
            <a:pPr marL="0" lvl="3" indent="0" algn="l" defTabSz="914400" rtl="0" eaLnBrk="1" latinLnBrk="0" hangingPunct="1">
              <a:lnSpc>
                <a:spcPct val="105000"/>
              </a:lnSpc>
              <a:spcBef>
                <a:spcPts val="800"/>
              </a:spcBef>
              <a:buFont typeface="Arial" panose="020B0604020202020204" pitchFamily="34" charset="0"/>
              <a:buNone/>
            </a:pPr>
            <a:r>
              <a:rPr lang="da-DK" dirty="0" err="1"/>
              <a:t>Undetitel</a:t>
            </a:r>
            <a:endParaRPr lang="da-DK" dirty="0"/>
          </a:p>
        </p:txBody>
      </p:sp>
    </p:spTree>
    <p:extLst>
      <p:ext uri="{BB962C8B-B14F-4D97-AF65-F5344CB8AC3E}">
        <p14:creationId xmlns:p14="http://schemas.microsoft.com/office/powerpoint/2010/main" val="268969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mørk">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55A43-FD7E-7E59-3079-D3145265872C}"/>
              </a:ext>
            </a:extLst>
          </p:cNvPr>
          <p:cNvSpPr>
            <a:spLocks noGrp="1"/>
          </p:cNvSpPr>
          <p:nvPr>
            <p:ph type="title"/>
          </p:nvPr>
        </p:nvSpPr>
        <p:spPr>
          <a:xfrm>
            <a:off x="2171701" y="1771200"/>
            <a:ext cx="7848600" cy="3721099"/>
          </a:xfrm>
        </p:spPr>
        <p:txBody>
          <a:bodyPr/>
          <a:lstStyle>
            <a:lvl1pPr algn="ctr">
              <a:lnSpc>
                <a:spcPct val="80000"/>
              </a:lnSpc>
              <a:defRPr sz="6500" cap="all" baseline="0">
                <a:solidFill>
                  <a:schemeClr val="bg1"/>
                </a:solidFill>
              </a:defRPr>
            </a:lvl1p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71781580-CCA0-4CE0-1852-A86063F13358}"/>
              </a:ext>
            </a:extLst>
          </p:cNvPr>
          <p:cNvSpPr>
            <a:spLocks noGrp="1"/>
          </p:cNvSpPr>
          <p:nvPr>
            <p:ph type="dt" sz="half" idx="10"/>
          </p:nvPr>
        </p:nvSpPr>
        <p:spPr/>
        <p:txBody>
          <a:bodyPr/>
          <a:lstStyle>
            <a:lvl1pPr>
              <a:defRPr>
                <a:solidFill>
                  <a:schemeClr val="bg1"/>
                </a:solidFill>
              </a:defRPr>
            </a:lvl1pPr>
          </a:lstStyle>
          <a:p>
            <a:fld id="{53A7D8A8-1935-450C-B452-6412B47C2519}" type="datetimeFigureOut">
              <a:rPr lang="da-DK" smtClean="0"/>
              <a:pPr/>
              <a:t>27-11-2024</a:t>
            </a:fld>
            <a:endParaRPr lang="da-DK" dirty="0"/>
          </a:p>
        </p:txBody>
      </p:sp>
      <p:sp>
        <p:nvSpPr>
          <p:cNvPr id="4" name="Pladsholder til sidefod 3">
            <a:extLst>
              <a:ext uri="{FF2B5EF4-FFF2-40B4-BE49-F238E27FC236}">
                <a16:creationId xmlns:a16="http://schemas.microsoft.com/office/drawing/2014/main" id="{1A8255DA-DA36-4D08-8FE6-BD66F4522D85}"/>
              </a:ext>
            </a:extLst>
          </p:cNvPr>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a:extLst>
              <a:ext uri="{FF2B5EF4-FFF2-40B4-BE49-F238E27FC236}">
                <a16:creationId xmlns:a16="http://schemas.microsoft.com/office/drawing/2014/main" id="{70655E44-1FB6-C227-E190-92E7009EE285}"/>
              </a:ext>
            </a:extLst>
          </p:cNvPr>
          <p:cNvSpPr>
            <a:spLocks noGrp="1"/>
          </p:cNvSpPr>
          <p:nvPr>
            <p:ph type="sldNum" sz="quarter" idx="12"/>
          </p:nvPr>
        </p:nvSpPr>
        <p:spPr/>
        <p:txBody>
          <a:bodyPr/>
          <a:lstStyle>
            <a:lvl1pPr>
              <a:defRPr>
                <a:solidFill>
                  <a:schemeClr val="bg1"/>
                </a:solidFill>
              </a:defRPr>
            </a:lvl1pPr>
          </a:lstStyle>
          <a:p>
            <a:fld id="{3B019329-C0DF-4C3B-960E-0CE69486F9A3}" type="slidenum">
              <a:rPr lang="da-DK" smtClean="0"/>
              <a:pPr/>
              <a:t>‹nr.›</a:t>
            </a:fld>
            <a:endParaRPr lang="da-DK" dirty="0"/>
          </a:p>
        </p:txBody>
      </p:sp>
      <p:sp>
        <p:nvSpPr>
          <p:cNvPr id="9" name="Kombinationstegning: figur 8">
            <a:extLst>
              <a:ext uri="{FF2B5EF4-FFF2-40B4-BE49-F238E27FC236}">
                <a16:creationId xmlns:a16="http://schemas.microsoft.com/office/drawing/2014/main" id="{04832AEF-0136-11F7-2222-C233AE5CFC71}"/>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607210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 2">
    <p:spTree>
      <p:nvGrpSpPr>
        <p:cNvPr id="1" name=""/>
        <p:cNvGrpSpPr/>
        <p:nvPr/>
      </p:nvGrpSpPr>
      <p:grpSpPr>
        <a:xfrm>
          <a:off x="0" y="0"/>
          <a:ext cx="0" cy="0"/>
          <a:chOff x="0" y="0"/>
          <a:chExt cx="0" cy="0"/>
        </a:xfrm>
      </p:grpSpPr>
      <p:sp>
        <p:nvSpPr>
          <p:cNvPr id="4" name="Kombinationstegning: figur 3">
            <a:extLst>
              <a:ext uri="{FF2B5EF4-FFF2-40B4-BE49-F238E27FC236}">
                <a16:creationId xmlns:a16="http://schemas.microsoft.com/office/drawing/2014/main" id="{2A30B7E8-9BBF-A0B5-7845-0FC2E55591EB}"/>
              </a:ext>
            </a:extLst>
          </p:cNvPr>
          <p:cNvSpPr/>
          <p:nvPr userDrawn="1"/>
        </p:nvSpPr>
        <p:spPr>
          <a:xfrm>
            <a:off x="9977438" y="5486400"/>
            <a:ext cx="1447800" cy="996950"/>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404813"/>
            <a:ext cx="9144000" cy="3463864"/>
          </a:xfrm>
        </p:spPr>
        <p:txBody>
          <a:bodyPr anchor="b" anchorCtr="0"/>
          <a:lstStyle>
            <a:lvl1pPr algn="l">
              <a:lnSpc>
                <a:spcPct val="80000"/>
              </a:lnSpc>
              <a:defRPr sz="7500"/>
            </a:lvl1pPr>
          </a:lstStyle>
          <a:p>
            <a:r>
              <a:rPr lang="da-DK" dirty="0"/>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3914715"/>
            <a:ext cx="9144000" cy="8239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5887497"/>
            <a:ext cx="3009900" cy="307975"/>
          </a:xfrm>
        </p:spPr>
        <p:txBody>
          <a:bodyPr/>
          <a:lstStyle>
            <a:lvl1pPr marL="0" indent="0">
              <a:buNone/>
              <a:defRPr sz="2100">
                <a:solidFill>
                  <a:schemeClr val="accent1">
                    <a:lumMod val="60000"/>
                    <a:lumOff val="40000"/>
                  </a:schemeClr>
                </a:solidFill>
                <a:latin typeface="+mn-lt"/>
              </a:defRPr>
            </a:lvl1pPr>
          </a:lstStyle>
          <a:p>
            <a:pPr lvl="0"/>
            <a:r>
              <a:rPr lang="da-DK" dirty="0"/>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6209759"/>
            <a:ext cx="3009900" cy="307975"/>
          </a:xfrm>
        </p:spPr>
        <p:txBody>
          <a:bodyPr/>
          <a:lstStyle>
            <a:lvl1pPr marL="0" indent="0">
              <a:buNone/>
              <a:defRPr sz="2100" cap="all" baseline="0">
                <a:solidFill>
                  <a:schemeClr val="accent1">
                    <a:lumMod val="60000"/>
                    <a:lumOff val="40000"/>
                  </a:schemeClr>
                </a:solidFill>
                <a:latin typeface="+mn-lt"/>
              </a:defRPr>
            </a:lvl1pPr>
          </a:lstStyle>
          <a:p>
            <a:pPr lvl="0"/>
            <a:r>
              <a:rPr lang="da-DK" dirty="0"/>
              <a:t>Dato 05.01.24</a:t>
            </a:r>
          </a:p>
        </p:txBody>
      </p:sp>
    </p:spTree>
    <p:extLst>
      <p:ext uri="{BB962C8B-B14F-4D97-AF65-F5344CB8AC3E}">
        <p14:creationId xmlns:p14="http://schemas.microsoft.com/office/powerpoint/2010/main" val="945029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lys">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55A43-FD7E-7E59-3079-D3145265872C}"/>
              </a:ext>
            </a:extLst>
          </p:cNvPr>
          <p:cNvSpPr>
            <a:spLocks noGrp="1"/>
          </p:cNvSpPr>
          <p:nvPr>
            <p:ph type="title"/>
          </p:nvPr>
        </p:nvSpPr>
        <p:spPr>
          <a:xfrm>
            <a:off x="2171701" y="1771650"/>
            <a:ext cx="7848600" cy="3721099"/>
          </a:xfrm>
        </p:spPr>
        <p:txBody>
          <a:bodyPr/>
          <a:lstStyle>
            <a:lvl1pPr algn="ctr">
              <a:lnSpc>
                <a:spcPct val="80000"/>
              </a:lnSpc>
              <a:defRPr sz="6500" cap="all" baseline="0">
                <a:solidFill>
                  <a:schemeClr val="accent1"/>
                </a:solidFill>
              </a:defRPr>
            </a:lvl1p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71781580-CCA0-4CE0-1852-A86063F13358}"/>
              </a:ext>
            </a:extLst>
          </p:cNvPr>
          <p:cNvSpPr>
            <a:spLocks noGrp="1"/>
          </p:cNvSpPr>
          <p:nvPr>
            <p:ph type="dt" sz="half" idx="10"/>
          </p:nvPr>
        </p:nvSpPr>
        <p:spPr/>
        <p:txBody>
          <a:bodyPr/>
          <a:lstStyle/>
          <a:p>
            <a:fld id="{53A7D8A8-1935-450C-B452-6412B47C2519}" type="datetimeFigureOut">
              <a:rPr lang="da-DK" smtClean="0"/>
              <a:pPr/>
              <a:t>27-11-2024</a:t>
            </a:fld>
            <a:endParaRPr lang="da-DK" dirty="0"/>
          </a:p>
        </p:txBody>
      </p:sp>
      <p:sp>
        <p:nvSpPr>
          <p:cNvPr id="4" name="Pladsholder til sidefod 3">
            <a:extLst>
              <a:ext uri="{FF2B5EF4-FFF2-40B4-BE49-F238E27FC236}">
                <a16:creationId xmlns:a16="http://schemas.microsoft.com/office/drawing/2014/main" id="{1A8255DA-DA36-4D08-8FE6-BD66F4522D8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0655E44-1FB6-C227-E190-92E7009EE285}"/>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Tree>
    <p:extLst>
      <p:ext uri="{BB962C8B-B14F-4D97-AF65-F5344CB8AC3E}">
        <p14:creationId xmlns:p14="http://schemas.microsoft.com/office/powerpoint/2010/main" val="3159005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mørk">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2400"/>
            <a:ext cx="8286801" cy="905669"/>
          </a:xfrm>
        </p:spPr>
        <p:txBody>
          <a:bodyPr/>
          <a:lstStyle>
            <a:lvl1pPr>
              <a:defRPr>
                <a:solidFill>
                  <a:schemeClr val="bg1"/>
                </a:solidFill>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7" name="Kombinationstegning: figur 6">
            <a:extLst>
              <a:ext uri="{FF2B5EF4-FFF2-40B4-BE49-F238E27FC236}">
                <a16:creationId xmlns:a16="http://schemas.microsoft.com/office/drawing/2014/main" id="{4974AB2D-71D3-0015-A2F8-383918AC9F12}"/>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4172914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ly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8286801" cy="905669"/>
          </a:xfrm>
        </p:spPr>
        <p:txBody>
          <a:bodyPr/>
          <a:lstStyle>
            <a:lvl1pPr>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621518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52E70B-4632-9943-00BC-4A21192DB528}"/>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3" name="Pladsholder til sidefod 2">
            <a:extLst>
              <a:ext uri="{FF2B5EF4-FFF2-40B4-BE49-F238E27FC236}">
                <a16:creationId xmlns:a16="http://schemas.microsoft.com/office/drawing/2014/main" id="{D2074AA1-FCCD-7F49-BB0C-46471C9272F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1107A5F-6FC7-4198-598C-FABF89E56074}"/>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1414680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 hvid">
    <p:bg>
      <p:bgPr>
        <a:solidFill>
          <a:schemeClr val="bg1"/>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52E70B-4632-9943-00BC-4A21192DB528}"/>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3" name="Pladsholder til sidefod 2">
            <a:extLst>
              <a:ext uri="{FF2B5EF4-FFF2-40B4-BE49-F238E27FC236}">
                <a16:creationId xmlns:a16="http://schemas.microsoft.com/office/drawing/2014/main" id="{D2074AA1-FCCD-7F49-BB0C-46471C9272F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1107A5F-6FC7-4198-598C-FABF89E56074}"/>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583780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ui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F520FC7F-3932-CDAF-298D-C57B32506183}"/>
              </a:ext>
            </a:extLst>
          </p:cNvPr>
          <p:cNvSpPr>
            <a:spLocks noGrp="1"/>
          </p:cNvSpPr>
          <p:nvPr>
            <p:ph type="dt" sz="half" idx="10"/>
          </p:nvPr>
        </p:nvSpPr>
        <p:spPr/>
        <p:txBody>
          <a:bodyPr/>
          <a:lstStyle/>
          <a:p>
            <a:fld id="{53A7D8A8-1935-450C-B452-6412B47C2519}" type="datetimeFigureOut">
              <a:rPr lang="da-DK" smtClean="0"/>
              <a:pPr/>
              <a:t>27-11-2024</a:t>
            </a:fld>
            <a:endParaRPr lang="da-DK" dirty="0"/>
          </a:p>
        </p:txBody>
      </p:sp>
      <p:sp>
        <p:nvSpPr>
          <p:cNvPr id="4" name="Pladsholder til sidefod 3">
            <a:extLst>
              <a:ext uri="{FF2B5EF4-FFF2-40B4-BE49-F238E27FC236}">
                <a16:creationId xmlns:a16="http://schemas.microsoft.com/office/drawing/2014/main" id="{09B987F4-37A8-3E7C-45CB-35452C69715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451E69D-02D3-F927-9228-1D192D97901C}"/>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
        <p:nvSpPr>
          <p:cNvPr id="17" name="Fast overskrift">
            <a:extLst>
              <a:ext uri="{FF2B5EF4-FFF2-40B4-BE49-F238E27FC236}">
                <a16:creationId xmlns:a16="http://schemas.microsoft.com/office/drawing/2014/main" id="{798F7C18-729E-8495-1358-13603D568A59}"/>
              </a:ext>
            </a:extLst>
          </p:cNvPr>
          <p:cNvSpPr txBox="1"/>
          <p:nvPr userDrawn="1"/>
        </p:nvSpPr>
        <p:spPr>
          <a:xfrm>
            <a:off x="766763" y="539750"/>
            <a:ext cx="10998198" cy="650171"/>
          </a:xfrm>
          <a:prstGeom prst="rect">
            <a:avLst/>
          </a:prstGeom>
          <a:noFill/>
        </p:spPr>
        <p:txBody>
          <a:bodyPr wrap="square" lIns="0" tIns="0" rIns="0" bIns="0" rtlCol="0" anchor="b" anchorCtr="0">
            <a:noAutofit/>
          </a:bodyPr>
          <a:lstStyle/>
          <a:p>
            <a:r>
              <a:rPr lang="da-DK" sz="3200" b="0" noProof="1">
                <a:solidFill>
                  <a:schemeClr val="accent1"/>
                </a:solidFill>
                <a:latin typeface="+mj-lt"/>
                <a:cs typeface="Arial" panose="020B0604020202020204" pitchFamily="34" charset="0"/>
              </a:rPr>
              <a:t>Brugerguide - Slet før anvendelse</a:t>
            </a:r>
          </a:p>
        </p:txBody>
      </p:sp>
      <p:sp>
        <p:nvSpPr>
          <p:cNvPr id="18" name="Text Box 2">
            <a:extLst>
              <a:ext uri="{FF2B5EF4-FFF2-40B4-BE49-F238E27FC236}">
                <a16:creationId xmlns:a16="http://schemas.microsoft.com/office/drawing/2014/main" id="{26D445EC-6C77-8218-267C-F9B166FBD769}"/>
              </a:ext>
            </a:extLst>
          </p:cNvPr>
          <p:cNvSpPr txBox="1">
            <a:spLocks noChangeArrowheads="1"/>
          </p:cNvSpPr>
          <p:nvPr userDrawn="1"/>
        </p:nvSpPr>
        <p:spPr bwMode="auto">
          <a:xfrm>
            <a:off x="766763" y="1833789"/>
            <a:ext cx="228036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19" name="Text Box 3">
            <a:extLst>
              <a:ext uri="{FF2B5EF4-FFF2-40B4-BE49-F238E27FC236}">
                <a16:creationId xmlns:a16="http://schemas.microsoft.com/office/drawing/2014/main" id="{3B349D14-CAB5-88E9-CF90-5A2C76E70387}"/>
              </a:ext>
            </a:extLst>
          </p:cNvPr>
          <p:cNvSpPr txBox="1">
            <a:spLocks noChangeArrowheads="1"/>
          </p:cNvSpPr>
          <p:nvPr userDrawn="1"/>
        </p:nvSpPr>
        <p:spPr bwMode="auto">
          <a:xfrm>
            <a:off x="4003379" y="1833789"/>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0" name="Text Box 4">
            <a:extLst>
              <a:ext uri="{FF2B5EF4-FFF2-40B4-BE49-F238E27FC236}">
                <a16:creationId xmlns:a16="http://schemas.microsoft.com/office/drawing/2014/main" id="{6F3D6A62-7D6E-2A6D-12EE-DBCD21DB4195}"/>
              </a:ext>
            </a:extLst>
          </p:cNvPr>
          <p:cNvSpPr txBox="1">
            <a:spLocks noChangeArrowheads="1"/>
          </p:cNvSpPr>
          <p:nvPr userDrawn="1"/>
        </p:nvSpPr>
        <p:spPr bwMode="auto">
          <a:xfrm>
            <a:off x="6674961"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1" name="1 Forøg formindsk">
            <a:extLst>
              <a:ext uri="{FF2B5EF4-FFF2-40B4-BE49-F238E27FC236}">
                <a16:creationId xmlns:a16="http://schemas.microsoft.com/office/drawing/2014/main" id="{701D61A7-FF25-9C0F-1778-BFEB4CE93318}"/>
              </a:ext>
            </a:extLst>
          </p:cNvPr>
          <p:cNvPicPr>
            <a:picLocks noChangeAspect="1"/>
          </p:cNvPicPr>
          <p:nvPr userDrawn="1"/>
        </p:nvPicPr>
        <p:blipFill>
          <a:blip r:embed="rId2"/>
          <a:stretch>
            <a:fillRect/>
          </a:stretch>
        </p:blipFill>
        <p:spPr>
          <a:xfrm>
            <a:off x="2927560" y="2877130"/>
            <a:ext cx="549328" cy="285228"/>
          </a:xfrm>
          <a:prstGeom prst="rect">
            <a:avLst/>
          </a:prstGeom>
        </p:spPr>
      </p:pic>
      <p:pic>
        <p:nvPicPr>
          <p:cNvPr id="22" name="2 Ny slide">
            <a:extLst>
              <a:ext uri="{FF2B5EF4-FFF2-40B4-BE49-F238E27FC236}">
                <a16:creationId xmlns:a16="http://schemas.microsoft.com/office/drawing/2014/main" id="{53442639-024F-706D-3437-49010E6263B0}"/>
              </a:ext>
            </a:extLst>
          </p:cNvPr>
          <p:cNvPicPr>
            <a:picLocks noChangeAspect="1"/>
          </p:cNvPicPr>
          <p:nvPr userDrawn="1"/>
        </p:nvPicPr>
        <p:blipFill rotWithShape="1">
          <a:blip r:embed="rId3"/>
          <a:srcRect l="2931" r="60888"/>
          <a:stretch/>
        </p:blipFill>
        <p:spPr>
          <a:xfrm>
            <a:off x="2941479" y="3538594"/>
            <a:ext cx="363713" cy="647461"/>
          </a:xfrm>
          <a:prstGeom prst="rect">
            <a:avLst/>
          </a:prstGeom>
        </p:spPr>
      </p:pic>
      <p:pic>
        <p:nvPicPr>
          <p:cNvPr id="23" name="3 Layout">
            <a:extLst>
              <a:ext uri="{FF2B5EF4-FFF2-40B4-BE49-F238E27FC236}">
                <a16:creationId xmlns:a16="http://schemas.microsoft.com/office/drawing/2014/main" id="{EC74EC0A-2582-517A-DBB1-DEB3D247D752}"/>
              </a:ext>
            </a:extLst>
          </p:cNvPr>
          <p:cNvPicPr>
            <a:picLocks noChangeAspect="1"/>
          </p:cNvPicPr>
          <p:nvPr userDrawn="1"/>
        </p:nvPicPr>
        <p:blipFill rotWithShape="1">
          <a:blip r:embed="rId3"/>
          <a:srcRect l="36944" r="2272" b="69429"/>
          <a:stretch/>
        </p:blipFill>
        <p:spPr>
          <a:xfrm>
            <a:off x="2956944" y="4208198"/>
            <a:ext cx="593368" cy="192211"/>
          </a:xfrm>
          <a:prstGeom prst="rect">
            <a:avLst/>
          </a:prstGeom>
        </p:spPr>
      </p:pic>
      <p:pic>
        <p:nvPicPr>
          <p:cNvPr id="24" name="4 Nulstil">
            <a:extLst>
              <a:ext uri="{FF2B5EF4-FFF2-40B4-BE49-F238E27FC236}">
                <a16:creationId xmlns:a16="http://schemas.microsoft.com/office/drawing/2014/main" id="{AFC8FAF6-787A-9765-E178-B8327DD9A66F}"/>
              </a:ext>
            </a:extLst>
          </p:cNvPr>
          <p:cNvPicPr>
            <a:picLocks noChangeAspect="1"/>
          </p:cNvPicPr>
          <p:nvPr userDrawn="1"/>
        </p:nvPicPr>
        <p:blipFill>
          <a:blip r:embed="rId4"/>
          <a:stretch>
            <a:fillRect/>
          </a:stretch>
        </p:blipFill>
        <p:spPr>
          <a:xfrm>
            <a:off x="2929647" y="5318642"/>
            <a:ext cx="547241" cy="197798"/>
          </a:xfrm>
          <a:prstGeom prst="rect">
            <a:avLst/>
          </a:prstGeom>
        </p:spPr>
      </p:pic>
      <p:pic>
        <p:nvPicPr>
          <p:cNvPr id="25" name="5 Indsæt billede">
            <a:extLst>
              <a:ext uri="{FF2B5EF4-FFF2-40B4-BE49-F238E27FC236}">
                <a16:creationId xmlns:a16="http://schemas.microsoft.com/office/drawing/2014/main" id="{CCE0934A-C51E-DFE6-8A36-7CABDE8CBA18}"/>
              </a:ext>
            </a:extLst>
          </p:cNvPr>
          <p:cNvPicPr>
            <a:picLocks noChangeAspect="1"/>
          </p:cNvPicPr>
          <p:nvPr userDrawn="1"/>
        </p:nvPicPr>
        <p:blipFill>
          <a:blip r:embed="rId5"/>
          <a:stretch>
            <a:fillRect/>
          </a:stretch>
        </p:blipFill>
        <p:spPr>
          <a:xfrm>
            <a:off x="5930601" y="2075087"/>
            <a:ext cx="262151" cy="256054"/>
          </a:xfrm>
          <a:prstGeom prst="rect">
            <a:avLst/>
          </a:prstGeom>
        </p:spPr>
      </p:pic>
      <p:pic>
        <p:nvPicPr>
          <p:cNvPr id="26" name="6 Beskær">
            <a:extLst>
              <a:ext uri="{FF2B5EF4-FFF2-40B4-BE49-F238E27FC236}">
                <a16:creationId xmlns:a16="http://schemas.microsoft.com/office/drawing/2014/main" id="{67ECABE6-446B-EE25-072D-1C208AE2CA9A}"/>
              </a:ext>
            </a:extLst>
          </p:cNvPr>
          <p:cNvPicPr>
            <a:picLocks noChangeAspect="1"/>
          </p:cNvPicPr>
          <p:nvPr userDrawn="1"/>
        </p:nvPicPr>
        <p:blipFill>
          <a:blip r:embed="rId6"/>
          <a:stretch>
            <a:fillRect/>
          </a:stretch>
        </p:blipFill>
        <p:spPr>
          <a:xfrm>
            <a:off x="5911233" y="2748409"/>
            <a:ext cx="337400" cy="321707"/>
          </a:xfrm>
          <a:prstGeom prst="rect">
            <a:avLst/>
          </a:prstGeom>
        </p:spPr>
      </p:pic>
      <p:pic>
        <p:nvPicPr>
          <p:cNvPr id="27" name="7 Skalér billede">
            <a:extLst>
              <a:ext uri="{FF2B5EF4-FFF2-40B4-BE49-F238E27FC236}">
                <a16:creationId xmlns:a16="http://schemas.microsoft.com/office/drawing/2014/main" id="{25C829DE-8184-6D74-872B-717131D51ABF}"/>
              </a:ext>
            </a:extLst>
          </p:cNvPr>
          <p:cNvPicPr>
            <a:picLocks noChangeAspect="1"/>
          </p:cNvPicPr>
          <p:nvPr userDrawn="1"/>
        </p:nvPicPr>
        <p:blipFill>
          <a:blip r:embed="rId7"/>
          <a:stretch>
            <a:fillRect/>
          </a:stretch>
        </p:blipFill>
        <p:spPr>
          <a:xfrm>
            <a:off x="5888938" y="3242399"/>
            <a:ext cx="359695" cy="335309"/>
          </a:xfrm>
          <a:prstGeom prst="rect">
            <a:avLst/>
          </a:prstGeom>
        </p:spPr>
      </p:pic>
      <p:sp>
        <p:nvSpPr>
          <p:cNvPr id="28" name="Text Box 4">
            <a:extLst>
              <a:ext uri="{FF2B5EF4-FFF2-40B4-BE49-F238E27FC236}">
                <a16:creationId xmlns:a16="http://schemas.microsoft.com/office/drawing/2014/main" id="{8D57795B-709F-FBBA-7676-DCDD3949683E}"/>
              </a:ext>
            </a:extLst>
          </p:cNvPr>
          <p:cNvSpPr txBox="1">
            <a:spLocks noChangeArrowheads="1"/>
          </p:cNvSpPr>
          <p:nvPr userDrawn="1"/>
        </p:nvSpPr>
        <p:spPr bwMode="auto">
          <a:xfrm>
            <a:off x="9264440" y="1815926"/>
            <a:ext cx="235824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Ud over temaets farver, kan du også vælge nuancer af farverne. I højre side af hvert slide er der en oversigt over farver, som du kan bruge ved hjælp af pipetten. Du finder pipetten nederst i farveværktøjet, når du skal vælge farve til et objekt eller tekst.</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6" name="Billede 5">
            <a:extLst>
              <a:ext uri="{FF2B5EF4-FFF2-40B4-BE49-F238E27FC236}">
                <a16:creationId xmlns:a16="http://schemas.microsoft.com/office/drawing/2014/main" id="{24CE6F56-9D11-1EAF-21D2-C0B13A4393AB}"/>
              </a:ext>
            </a:extLst>
          </p:cNvPr>
          <p:cNvPicPr>
            <a:picLocks noChangeAspect="1"/>
          </p:cNvPicPr>
          <p:nvPr userDrawn="1"/>
        </p:nvPicPr>
        <p:blipFill>
          <a:blip r:embed="rId8"/>
          <a:stretch>
            <a:fillRect/>
          </a:stretch>
        </p:blipFill>
        <p:spPr>
          <a:xfrm>
            <a:off x="9274110" y="3087978"/>
            <a:ext cx="1302099" cy="2331665"/>
          </a:xfrm>
          <a:prstGeom prst="rect">
            <a:avLst/>
          </a:prstGeom>
        </p:spPr>
      </p:pic>
      <p:cxnSp>
        <p:nvCxnSpPr>
          <p:cNvPr id="7" name="Lige forbindelse 6">
            <a:extLst>
              <a:ext uri="{FF2B5EF4-FFF2-40B4-BE49-F238E27FC236}">
                <a16:creationId xmlns:a16="http://schemas.microsoft.com/office/drawing/2014/main" id="{9BF8C177-7316-5F80-EB4C-8AE8B6E8D43C}"/>
              </a:ext>
            </a:extLst>
          </p:cNvPr>
          <p:cNvCxnSpPr>
            <a:cxnSpLocks/>
          </p:cNvCxnSpPr>
          <p:nvPr userDrawn="1"/>
        </p:nvCxnSpPr>
        <p:spPr>
          <a:xfrm>
            <a:off x="10780987" y="3361271"/>
            <a:ext cx="1411013" cy="0"/>
          </a:xfrm>
          <a:prstGeom prst="line">
            <a:avLst/>
          </a:prstGeom>
          <a:ln w="101600">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pic>
        <p:nvPicPr>
          <p:cNvPr id="2" name="Billede 1">
            <a:extLst>
              <a:ext uri="{FF2B5EF4-FFF2-40B4-BE49-F238E27FC236}">
                <a16:creationId xmlns:a16="http://schemas.microsoft.com/office/drawing/2014/main" id="{A23A3AAB-3763-4935-F4A6-0432173668A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2402042" y="1027906"/>
            <a:ext cx="2895036" cy="4535905"/>
          </a:xfrm>
          <a:prstGeom prst="rect">
            <a:avLst/>
          </a:prstGeom>
        </p:spPr>
      </p:pic>
    </p:spTree>
    <p:extLst>
      <p:ext uri="{BB962C8B-B14F-4D97-AF65-F5344CB8AC3E}">
        <p14:creationId xmlns:p14="http://schemas.microsoft.com/office/powerpoint/2010/main" val="1021250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kstslide med én kolonne">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539999" y="540000"/>
            <a:ext cx="11108627" cy="817745"/>
          </a:xfrm>
          <a:prstGeom prst="rect">
            <a:avLst/>
          </a:prstGeom>
        </p:spPr>
        <p:txBody>
          <a:bodyPr wrap="square" lIns="0" tIns="0" rIns="0" bIns="0" anchor="t" anchorCtr="0">
            <a:noAutofit/>
          </a:bodyPr>
          <a:lstStyle>
            <a:lvl1pPr algn="l">
              <a:lnSpc>
                <a:spcPts val="5000"/>
              </a:lnSpc>
              <a:defRPr sz="4400" b="1" i="0" baseline="0">
                <a:solidFill>
                  <a:schemeClr val="tx1"/>
                </a:solidFill>
                <a:latin typeface="Proxima Nova Black" panose="02000506030000020004" pitchFamily="2" charset="0"/>
                <a:ea typeface="Source Sans Pro" charset="0"/>
                <a:cs typeface="Arial" panose="020B0604020202020204" pitchFamily="34" charset="0"/>
              </a:defRPr>
            </a:lvl1pPr>
          </a:lstStyle>
          <a:p>
            <a:r>
              <a:rPr lang="da-DK" dirty="0"/>
              <a:t>Skriv overskrift  her</a:t>
            </a:r>
            <a:br>
              <a:rPr lang="da-DK" dirty="0"/>
            </a:br>
            <a:endParaRPr lang="da-DK" dirty="0"/>
          </a:p>
        </p:txBody>
      </p:sp>
      <p:sp>
        <p:nvSpPr>
          <p:cNvPr id="9" name="Text Placeholder 2">
            <a:extLst>
              <a:ext uri="{FF2B5EF4-FFF2-40B4-BE49-F238E27FC236}">
                <a16:creationId xmlns:a16="http://schemas.microsoft.com/office/drawing/2014/main" id="{8269171B-3743-2640-938F-29D81FB63488}"/>
              </a:ext>
            </a:extLst>
          </p:cNvPr>
          <p:cNvSpPr>
            <a:spLocks noGrp="1"/>
          </p:cNvSpPr>
          <p:nvPr>
            <p:ph type="body" sz="quarter" idx="10"/>
          </p:nvPr>
        </p:nvSpPr>
        <p:spPr>
          <a:xfrm>
            <a:off x="539750" y="1500188"/>
            <a:ext cx="11109325" cy="4433887"/>
          </a:xfrm>
        </p:spPr>
        <p:txBody>
          <a:bodyPr/>
          <a:lstStyle>
            <a:lvl1pPr marL="360000" indent="-360000">
              <a:defRPr/>
            </a:lvl1pPr>
            <a:lvl2pPr marL="721800" indent="-360000">
              <a:defRPr/>
            </a:lvl2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546899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kstslide med billede til højre">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539999" y="540000"/>
            <a:ext cx="11108627" cy="817745"/>
          </a:xfrm>
          <a:prstGeom prst="rect">
            <a:avLst/>
          </a:prstGeom>
        </p:spPr>
        <p:txBody>
          <a:bodyPr wrap="square" lIns="0" tIns="0" rIns="0" bIns="0" anchor="t" anchorCtr="0">
            <a:noAutofit/>
          </a:bodyPr>
          <a:lstStyle>
            <a:lvl1pPr algn="l">
              <a:lnSpc>
                <a:spcPts val="5000"/>
              </a:lnSpc>
              <a:defRPr sz="4400" b="1" i="0" baseline="0">
                <a:solidFill>
                  <a:schemeClr val="tx1"/>
                </a:solidFill>
                <a:latin typeface="Proxima Nova Black" panose="02000506030000020004" pitchFamily="2" charset="0"/>
                <a:ea typeface="Source Sans Pro" charset="0"/>
                <a:cs typeface="Arial" panose="020B0604020202020204" pitchFamily="34" charset="0"/>
              </a:defRPr>
            </a:lvl1pPr>
          </a:lstStyle>
          <a:p>
            <a:r>
              <a:rPr lang="da-DK" dirty="0"/>
              <a:t>Skriv overskrift  her</a:t>
            </a:r>
            <a:br>
              <a:rPr lang="da-DK" dirty="0"/>
            </a:br>
            <a:endParaRPr lang="da-DK" dirty="0"/>
          </a:p>
        </p:txBody>
      </p:sp>
      <p:sp>
        <p:nvSpPr>
          <p:cNvPr id="10" name="Pladsholder til billede 14">
            <a:extLst>
              <a:ext uri="{FF2B5EF4-FFF2-40B4-BE49-F238E27FC236}">
                <a16:creationId xmlns:a16="http://schemas.microsoft.com/office/drawing/2014/main" id="{9F45C5D3-E60B-B347-9498-53FEF647DA61}"/>
              </a:ext>
            </a:extLst>
          </p:cNvPr>
          <p:cNvSpPr>
            <a:spLocks noGrp="1"/>
          </p:cNvSpPr>
          <p:nvPr>
            <p:ph type="pic" sz="quarter" idx="11"/>
          </p:nvPr>
        </p:nvSpPr>
        <p:spPr>
          <a:xfrm>
            <a:off x="6321073" y="1496291"/>
            <a:ext cx="5328001" cy="4420322"/>
          </a:xfrm>
          <a:prstGeom prst="rect">
            <a:avLst/>
          </a:prstGeom>
        </p:spPr>
        <p:txBody>
          <a:bodyPr anchor="ctr" anchorCtr="1"/>
          <a:lstStyle>
            <a:lvl1pPr marL="0" indent="0">
              <a:buNone/>
              <a:defRPr>
                <a:solidFill>
                  <a:srgbClr val="413F3D"/>
                </a:solidFill>
                <a:latin typeface="Source Sans Pro" charset="0"/>
                <a:ea typeface="Source Sans Pro" charset="0"/>
                <a:cs typeface="Source Sans Pro" charset="0"/>
              </a:defRPr>
            </a:lvl1pPr>
          </a:lstStyle>
          <a:p>
            <a:r>
              <a:rPr lang="da-DK"/>
              <a:t>Klik på ikonet for at tilføje et billede</a:t>
            </a:r>
          </a:p>
        </p:txBody>
      </p:sp>
      <p:sp>
        <p:nvSpPr>
          <p:cNvPr id="5" name="Pladsholder til tekst 5">
            <a:extLst>
              <a:ext uri="{FF2B5EF4-FFF2-40B4-BE49-F238E27FC236}">
                <a16:creationId xmlns:a16="http://schemas.microsoft.com/office/drawing/2014/main" id="{D971E671-C979-3942-B24C-F9844C92A28D}"/>
              </a:ext>
            </a:extLst>
          </p:cNvPr>
          <p:cNvSpPr>
            <a:spLocks noGrp="1"/>
          </p:cNvSpPr>
          <p:nvPr>
            <p:ph type="body" sz="quarter" idx="10" hasCustomPrompt="1"/>
          </p:nvPr>
        </p:nvSpPr>
        <p:spPr>
          <a:xfrm>
            <a:off x="539751" y="1497013"/>
            <a:ext cx="5328000" cy="4419600"/>
          </a:xfrm>
          <a:prstGeom prst="rect">
            <a:avLst/>
          </a:prstGeom>
        </p:spPr>
        <p:txBody>
          <a:bodyPr lIns="0" tIns="0" rIns="0" bIns="0" numCol="1" spcCol="360000"/>
          <a:lstStyle>
            <a:lvl1pPr marL="285750" indent="-285750">
              <a:lnSpc>
                <a:spcPct val="100000"/>
              </a:lnSpc>
              <a:buFontTx/>
              <a:buBlip>
                <a:blip r:embed="rId2"/>
              </a:buBlip>
              <a:defRPr sz="1800" b="0" i="0">
                <a:solidFill>
                  <a:schemeClr val="tx1"/>
                </a:solidFill>
                <a:latin typeface="Proxima Nova" panose="02000506030000020004" pitchFamily="2" charset="0"/>
                <a:ea typeface="Source Sans Pro" charset="0"/>
                <a:cs typeface="Arial" panose="020B0604020202020204" pitchFamily="34" charset="0"/>
              </a:defRPr>
            </a:lvl1pPr>
            <a:lvl2pPr marL="742950" indent="-285750">
              <a:lnSpc>
                <a:spcPct val="100000"/>
              </a:lnSpc>
              <a:buFontTx/>
              <a:buBlip>
                <a:blip r:embed="rId2"/>
              </a:buBlip>
              <a:defRPr sz="1600" b="0" i="0">
                <a:solidFill>
                  <a:schemeClr val="tx1"/>
                </a:solidFill>
                <a:latin typeface="Proxima Nova" panose="02000506030000020004" pitchFamily="2" charset="0"/>
                <a:ea typeface="Source Sans Pro" charset="0"/>
                <a:cs typeface="Arial" panose="020B0604020202020204" pitchFamily="34" charset="0"/>
              </a:defRPr>
            </a:lvl2pPr>
            <a:lvl3pPr marL="12001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3pPr>
            <a:lvl4pPr marL="16573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4pPr>
            <a:lvl5pPr marL="21145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186194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Graf slide">
    <p:spTree>
      <p:nvGrpSpPr>
        <p:cNvPr id="1" name=""/>
        <p:cNvGrpSpPr/>
        <p:nvPr/>
      </p:nvGrpSpPr>
      <p:grpSpPr>
        <a:xfrm>
          <a:off x="0" y="0"/>
          <a:ext cx="0" cy="0"/>
          <a:chOff x="0" y="0"/>
          <a:chExt cx="0" cy="0"/>
        </a:xfrm>
      </p:grpSpPr>
      <p:sp>
        <p:nvSpPr>
          <p:cNvPr id="10" name="Pladsholder til tekst 3">
            <a:extLst>
              <a:ext uri="{FF2B5EF4-FFF2-40B4-BE49-F238E27FC236}">
                <a16:creationId xmlns:a16="http://schemas.microsoft.com/office/drawing/2014/main" id="{A70E12E2-6CC7-5748-AC42-770CB2CB1AC5}"/>
              </a:ext>
            </a:extLst>
          </p:cNvPr>
          <p:cNvSpPr>
            <a:spLocks noGrp="1"/>
          </p:cNvSpPr>
          <p:nvPr>
            <p:ph type="body" sz="quarter" idx="10" hasCustomPrompt="1"/>
          </p:nvPr>
        </p:nvSpPr>
        <p:spPr>
          <a:xfrm>
            <a:off x="541866" y="3132137"/>
            <a:ext cx="4487334" cy="2777595"/>
          </a:xfrm>
          <a:prstGeom prst="rect">
            <a:avLst/>
          </a:prstGeom>
        </p:spPr>
        <p:txBody>
          <a:bodyPr lIns="0" tIns="0" rIns="0" bIns="0"/>
          <a:lstStyle>
            <a:lvl1pPr marL="342900" indent="-342900">
              <a:lnSpc>
                <a:spcPct val="100000"/>
              </a:lnSpc>
              <a:buFontTx/>
              <a:buBlip>
                <a:blip r:embed="rId2"/>
              </a:buBlip>
              <a:defRPr sz="2000" b="1" i="0">
                <a:solidFill>
                  <a:schemeClr val="tx1"/>
                </a:solidFill>
                <a:latin typeface="Proxima Nova Semibold" panose="02000506030000020004" pitchFamily="2" charset="0"/>
                <a:ea typeface="Source Sans Pro" charset="0"/>
                <a:cs typeface="Arial" panose="020B0604020202020204" pitchFamily="34" charset="0"/>
              </a:defRPr>
            </a:lvl1pPr>
            <a:lvl2pPr marL="457200" indent="0">
              <a:buNone/>
              <a:defRPr sz="2400">
                <a:solidFill>
                  <a:srgbClr val="413F3D"/>
                </a:solidFill>
              </a:defRPr>
            </a:lvl2pPr>
            <a:lvl3pPr marL="914400" indent="0">
              <a:buNone/>
              <a:defRPr sz="2400">
                <a:solidFill>
                  <a:srgbClr val="413F3D"/>
                </a:solidFill>
              </a:defRPr>
            </a:lvl3pPr>
            <a:lvl4pPr marL="1371600" indent="0">
              <a:buNone/>
              <a:defRPr sz="2400">
                <a:solidFill>
                  <a:srgbClr val="413F3D"/>
                </a:solidFill>
              </a:defRPr>
            </a:lvl4pPr>
            <a:lvl5pPr marL="1828800" indent="0">
              <a:buNone/>
              <a:defRPr sz="2400">
                <a:solidFill>
                  <a:srgbClr val="413F3D"/>
                </a:solidFill>
              </a:defRPr>
            </a:lvl5pPr>
          </a:lstStyle>
          <a:p>
            <a:pPr lvl="0"/>
            <a:r>
              <a:rPr lang="da-DK" dirty="0"/>
              <a:t>Klik for at redigere teksttypografierne i masteren</a:t>
            </a:r>
          </a:p>
        </p:txBody>
      </p:sp>
      <p:sp>
        <p:nvSpPr>
          <p:cNvPr id="5" name="Pladsholder til diagram 4">
            <a:extLst>
              <a:ext uri="{FF2B5EF4-FFF2-40B4-BE49-F238E27FC236}">
                <a16:creationId xmlns:a16="http://schemas.microsoft.com/office/drawing/2014/main" id="{147123D2-871D-6543-97AC-4A968A644807}"/>
              </a:ext>
            </a:extLst>
          </p:cNvPr>
          <p:cNvSpPr>
            <a:spLocks noGrp="1"/>
          </p:cNvSpPr>
          <p:nvPr>
            <p:ph type="chart" sz="quarter" idx="11"/>
          </p:nvPr>
        </p:nvSpPr>
        <p:spPr>
          <a:xfrm>
            <a:off x="5471665" y="540000"/>
            <a:ext cx="6176962" cy="5376863"/>
          </a:xfrm>
          <a:prstGeom prst="rect">
            <a:avLst/>
          </a:prstGeom>
          <a:ln w="101600">
            <a:solidFill>
              <a:schemeClr val="tx2"/>
            </a:solidFill>
            <a:miter lim="800000"/>
          </a:ln>
        </p:spPr>
        <p:txBody>
          <a:bodyPr anchor="ctr" anchorCtr="1"/>
          <a:lstStyle>
            <a:lvl1pPr marL="0" indent="0">
              <a:buNone/>
              <a:defRPr b="0" i="0">
                <a:solidFill>
                  <a:srgbClr val="413F3D"/>
                </a:solidFill>
                <a:latin typeface="Proxima Nova" panose="02000506030000020004" pitchFamily="2" charset="0"/>
                <a:ea typeface="Source Sans Pro" charset="0"/>
                <a:cs typeface="Proxima Nova" panose="02000506030000020004" pitchFamily="2" charset="0"/>
              </a:defRPr>
            </a:lvl1pPr>
          </a:lstStyle>
          <a:p>
            <a:r>
              <a:rPr lang="da-DK"/>
              <a:t>Klik på ikonet for at tilføje et diagram</a:t>
            </a:r>
            <a:endParaRPr lang="da-DK" dirty="0"/>
          </a:p>
        </p:txBody>
      </p:sp>
      <p:sp>
        <p:nvSpPr>
          <p:cNvPr id="8" name="Titel 1">
            <a:extLst>
              <a:ext uri="{FF2B5EF4-FFF2-40B4-BE49-F238E27FC236}">
                <a16:creationId xmlns:a16="http://schemas.microsoft.com/office/drawing/2014/main" id="{1DBD077B-D41B-4940-BF61-71F35A7166D0}"/>
              </a:ext>
            </a:extLst>
          </p:cNvPr>
          <p:cNvSpPr>
            <a:spLocks noGrp="1"/>
          </p:cNvSpPr>
          <p:nvPr>
            <p:ph type="ctrTitle" hasCustomPrompt="1"/>
          </p:nvPr>
        </p:nvSpPr>
        <p:spPr>
          <a:xfrm>
            <a:off x="540000" y="540000"/>
            <a:ext cx="4489200" cy="2286000"/>
          </a:xfrm>
          <a:prstGeom prst="rect">
            <a:avLst/>
          </a:prstGeom>
        </p:spPr>
        <p:txBody>
          <a:bodyPr wrap="square" lIns="0" tIns="0" rIns="0" bIns="0" anchor="t" anchorCtr="0">
            <a:noAutofit/>
          </a:bodyPr>
          <a:lstStyle>
            <a:lvl1pPr algn="l">
              <a:lnSpc>
                <a:spcPts val="5000"/>
              </a:lnSpc>
              <a:defRPr sz="4400" b="1" i="0" baseline="0">
                <a:solidFill>
                  <a:schemeClr val="tx1"/>
                </a:solidFill>
                <a:latin typeface="Proxima Nova Black" panose="02000506030000020004" pitchFamily="2" charset="0"/>
                <a:ea typeface="Source Sans Pro" charset="0"/>
                <a:cs typeface="Arial" panose="020B0604020202020204" pitchFamily="34" charset="0"/>
              </a:defRPr>
            </a:lvl1pPr>
          </a:lstStyle>
          <a:p>
            <a:r>
              <a:rPr lang="da-DK" dirty="0"/>
              <a:t>Skriv overskrift  </a:t>
            </a:r>
            <a:br>
              <a:rPr lang="da-DK" dirty="0"/>
            </a:br>
            <a:r>
              <a:rPr lang="da-DK" dirty="0"/>
              <a:t>her</a:t>
            </a:r>
          </a:p>
        </p:txBody>
      </p:sp>
    </p:spTree>
    <p:extLst>
      <p:ext uri="{BB962C8B-B14F-4D97-AF65-F5344CB8AC3E}">
        <p14:creationId xmlns:p14="http://schemas.microsoft.com/office/powerpoint/2010/main" val="2800135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ekstslide med to kolonner">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539999" y="540000"/>
            <a:ext cx="11108627" cy="817745"/>
          </a:xfrm>
          <a:prstGeom prst="rect">
            <a:avLst/>
          </a:prstGeom>
        </p:spPr>
        <p:txBody>
          <a:bodyPr wrap="square" lIns="0" tIns="0" rIns="0" bIns="0" anchor="t" anchorCtr="0">
            <a:noAutofit/>
          </a:bodyPr>
          <a:lstStyle>
            <a:lvl1pPr algn="l">
              <a:lnSpc>
                <a:spcPts val="5000"/>
              </a:lnSpc>
              <a:defRPr sz="4400" b="1" i="0" baseline="0">
                <a:solidFill>
                  <a:schemeClr val="tx1"/>
                </a:solidFill>
                <a:latin typeface="Proxima Nova Black" panose="02000506030000020004" pitchFamily="2" charset="0"/>
                <a:ea typeface="Source Sans Pro" charset="0"/>
                <a:cs typeface="Arial" panose="020B0604020202020204" pitchFamily="34" charset="0"/>
              </a:defRPr>
            </a:lvl1pPr>
          </a:lstStyle>
          <a:p>
            <a:r>
              <a:rPr lang="da-DK" dirty="0"/>
              <a:t>Skriv overskrift  her</a:t>
            </a:r>
            <a:br>
              <a:rPr lang="da-DK" dirty="0"/>
            </a:br>
            <a:endParaRPr lang="da-DK" dirty="0"/>
          </a:p>
        </p:txBody>
      </p:sp>
      <p:sp>
        <p:nvSpPr>
          <p:cNvPr id="11" name="Pladsholder til tekst 5"/>
          <p:cNvSpPr>
            <a:spLocks noGrp="1"/>
          </p:cNvSpPr>
          <p:nvPr>
            <p:ph type="body" sz="quarter" idx="10" hasCustomPrompt="1"/>
          </p:nvPr>
        </p:nvSpPr>
        <p:spPr>
          <a:xfrm>
            <a:off x="539751" y="1497013"/>
            <a:ext cx="5328000" cy="4419600"/>
          </a:xfrm>
          <a:prstGeom prst="rect">
            <a:avLst/>
          </a:prstGeom>
        </p:spPr>
        <p:txBody>
          <a:bodyPr lIns="0" tIns="0" rIns="0" bIns="0" numCol="1" spcCol="360000"/>
          <a:lstStyle>
            <a:lvl1pPr marL="285750" indent="-285750">
              <a:lnSpc>
                <a:spcPct val="100000"/>
              </a:lnSpc>
              <a:buFontTx/>
              <a:buBlip>
                <a:blip r:embed="rId2"/>
              </a:buBlip>
              <a:defRPr sz="1800" b="0" i="0">
                <a:solidFill>
                  <a:schemeClr val="tx1"/>
                </a:solidFill>
                <a:latin typeface="Proxima Nova" panose="02000506030000020004" pitchFamily="2" charset="0"/>
                <a:ea typeface="Source Sans Pro" charset="0"/>
                <a:cs typeface="Arial" panose="020B0604020202020204" pitchFamily="34" charset="0"/>
              </a:defRPr>
            </a:lvl1pPr>
            <a:lvl2pPr marL="742950" indent="-285750">
              <a:lnSpc>
                <a:spcPct val="100000"/>
              </a:lnSpc>
              <a:buFontTx/>
              <a:buBlip>
                <a:blip r:embed="rId2"/>
              </a:buBlip>
              <a:defRPr sz="1600" b="0" i="0">
                <a:solidFill>
                  <a:schemeClr val="tx1"/>
                </a:solidFill>
                <a:latin typeface="Proxima Nova" panose="02000506030000020004" pitchFamily="2" charset="0"/>
                <a:ea typeface="Source Sans Pro" charset="0"/>
                <a:cs typeface="Arial" panose="020B0604020202020204" pitchFamily="34" charset="0"/>
              </a:defRPr>
            </a:lvl2pPr>
            <a:lvl3pPr marL="12001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3pPr>
            <a:lvl4pPr marL="16573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4pPr>
            <a:lvl5pPr marL="21145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5">
            <a:extLst>
              <a:ext uri="{FF2B5EF4-FFF2-40B4-BE49-F238E27FC236}">
                <a16:creationId xmlns:a16="http://schemas.microsoft.com/office/drawing/2014/main" id="{91608D20-24C8-4A4C-8CA1-4BCF3925EF78}"/>
              </a:ext>
            </a:extLst>
          </p:cNvPr>
          <p:cNvSpPr>
            <a:spLocks noGrp="1"/>
          </p:cNvSpPr>
          <p:nvPr>
            <p:ph type="body" sz="quarter" idx="11" hasCustomPrompt="1"/>
          </p:nvPr>
        </p:nvSpPr>
        <p:spPr>
          <a:xfrm>
            <a:off x="6329081" y="1497013"/>
            <a:ext cx="5328000" cy="4419600"/>
          </a:xfrm>
          <a:prstGeom prst="rect">
            <a:avLst/>
          </a:prstGeom>
        </p:spPr>
        <p:txBody>
          <a:bodyPr lIns="0" tIns="0" rIns="0" bIns="0" numCol="1" spcCol="360000"/>
          <a:lstStyle>
            <a:lvl1pPr marL="285750" indent="-285750">
              <a:lnSpc>
                <a:spcPct val="100000"/>
              </a:lnSpc>
              <a:buFontTx/>
              <a:buBlip>
                <a:blip r:embed="rId2"/>
              </a:buBlip>
              <a:defRPr sz="1800" b="0" i="0">
                <a:solidFill>
                  <a:schemeClr val="tx1"/>
                </a:solidFill>
                <a:latin typeface="Proxima Nova" panose="02000506030000020004" pitchFamily="2" charset="0"/>
                <a:ea typeface="Source Sans Pro" charset="0"/>
                <a:cs typeface="Arial" panose="020B0604020202020204" pitchFamily="34" charset="0"/>
              </a:defRPr>
            </a:lvl1pPr>
            <a:lvl2pPr marL="742950" indent="-285750">
              <a:lnSpc>
                <a:spcPct val="100000"/>
              </a:lnSpc>
              <a:buFontTx/>
              <a:buBlip>
                <a:blip r:embed="rId2"/>
              </a:buBlip>
              <a:defRPr sz="1600" b="0" i="0">
                <a:solidFill>
                  <a:schemeClr val="tx1"/>
                </a:solidFill>
                <a:latin typeface="Proxima Nova" panose="02000506030000020004" pitchFamily="2" charset="0"/>
                <a:ea typeface="Source Sans Pro" charset="0"/>
                <a:cs typeface="Arial" panose="020B0604020202020204" pitchFamily="34" charset="0"/>
              </a:defRPr>
            </a:lvl2pPr>
            <a:lvl3pPr marL="12001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3pPr>
            <a:lvl4pPr marL="16573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4pPr>
            <a:lvl5pPr marL="21145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3422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lide 3">
    <p:spTree>
      <p:nvGrpSpPr>
        <p:cNvPr id="1" name=""/>
        <p:cNvGrpSpPr/>
        <p:nvPr/>
      </p:nvGrpSpPr>
      <p:grpSpPr>
        <a:xfrm>
          <a:off x="0" y="0"/>
          <a:ext cx="0" cy="0"/>
          <a:chOff x="0" y="0"/>
          <a:chExt cx="0" cy="0"/>
        </a:xfrm>
      </p:grpSpPr>
      <p:sp>
        <p:nvSpPr>
          <p:cNvPr id="5" name="Kombinationstegning: figur 4">
            <a:extLst>
              <a:ext uri="{FF2B5EF4-FFF2-40B4-BE49-F238E27FC236}">
                <a16:creationId xmlns:a16="http://schemas.microsoft.com/office/drawing/2014/main" id="{F0B733AB-68A8-C234-9A5A-4455A9AC2C1A}"/>
              </a:ext>
            </a:extLst>
          </p:cNvPr>
          <p:cNvSpPr/>
          <p:nvPr userDrawn="1"/>
        </p:nvSpPr>
        <p:spPr>
          <a:xfrm>
            <a:off x="766763" y="5486400"/>
            <a:ext cx="1447800" cy="996950"/>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4" name="Pladsholder til billede 7">
            <a:extLst>
              <a:ext uri="{FF2B5EF4-FFF2-40B4-BE49-F238E27FC236}">
                <a16:creationId xmlns:a16="http://schemas.microsoft.com/office/drawing/2014/main" id="{2B3B261F-7A69-657E-86BB-0DFB03D56C34}"/>
              </a:ext>
            </a:extLst>
          </p:cNvPr>
          <p:cNvSpPr>
            <a:spLocks noGrp="1"/>
          </p:cNvSpPr>
          <p:nvPr>
            <p:ph type="pic" sz="quarter" idx="15" hasCustomPrompt="1"/>
          </p:nvPr>
        </p:nvSpPr>
        <p:spPr>
          <a:xfrm>
            <a:off x="7505877" y="0"/>
            <a:ext cx="4686123"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2286000"/>
            <a:ext cx="6498609" cy="1143000"/>
          </a:xfrm>
        </p:spPr>
        <p:txBody>
          <a:bodyPr anchor="b" anchorCtr="0"/>
          <a:lstStyle>
            <a:lvl1pPr algn="l">
              <a:lnSpc>
                <a:spcPct val="80000"/>
              </a:lnSpc>
              <a:defRPr sz="6500"/>
            </a:lvl1pPr>
          </a:lstStyle>
          <a:p>
            <a:r>
              <a:rPr lang="da-DK" dirty="0"/>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3475038"/>
            <a:ext cx="6498609" cy="7016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4630677"/>
            <a:ext cx="3009900" cy="307975"/>
          </a:xfrm>
        </p:spPr>
        <p:txBody>
          <a:bodyPr/>
          <a:lstStyle>
            <a:lvl1pPr marL="0" indent="0">
              <a:buNone/>
              <a:defRPr sz="2100">
                <a:solidFill>
                  <a:schemeClr val="accent1">
                    <a:lumMod val="60000"/>
                    <a:lumOff val="40000"/>
                  </a:schemeClr>
                </a:solidFill>
                <a:latin typeface="+mn-lt"/>
              </a:defRPr>
            </a:lvl1pPr>
          </a:lstStyle>
          <a:p>
            <a:pPr lvl="0"/>
            <a:r>
              <a:rPr lang="da-DK" dirty="0"/>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4952939"/>
            <a:ext cx="3009900" cy="307975"/>
          </a:xfrm>
        </p:spPr>
        <p:txBody>
          <a:bodyPr/>
          <a:lstStyle>
            <a:lvl1pPr marL="0" indent="0">
              <a:buNone/>
              <a:defRPr sz="2100" cap="all" baseline="0">
                <a:solidFill>
                  <a:schemeClr val="accent1">
                    <a:lumMod val="60000"/>
                    <a:lumOff val="40000"/>
                  </a:schemeClr>
                </a:solidFill>
                <a:latin typeface="+mn-lt"/>
              </a:defRPr>
            </a:lvl1pPr>
          </a:lstStyle>
          <a:p>
            <a:pPr lvl="0"/>
            <a:r>
              <a:rPr lang="da-DK" dirty="0"/>
              <a:t>Dato 05.01.24</a:t>
            </a:r>
          </a:p>
        </p:txBody>
      </p:sp>
    </p:spTree>
    <p:extLst>
      <p:ext uri="{BB962C8B-B14F-4D97-AF65-F5344CB8AC3E}">
        <p14:creationId xmlns:p14="http://schemas.microsoft.com/office/powerpoint/2010/main" val="1340458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kstslide med billede til venstre">
    <p:spTree>
      <p:nvGrpSpPr>
        <p:cNvPr id="1" name=""/>
        <p:cNvGrpSpPr/>
        <p:nvPr/>
      </p:nvGrpSpPr>
      <p:grpSpPr>
        <a:xfrm>
          <a:off x="0" y="0"/>
          <a:ext cx="0" cy="0"/>
          <a:chOff x="0" y="0"/>
          <a:chExt cx="0" cy="0"/>
        </a:xfrm>
      </p:grpSpPr>
      <p:sp>
        <p:nvSpPr>
          <p:cNvPr id="10" name="Pladsholder til billede 14">
            <a:extLst>
              <a:ext uri="{FF2B5EF4-FFF2-40B4-BE49-F238E27FC236}">
                <a16:creationId xmlns:a16="http://schemas.microsoft.com/office/drawing/2014/main" id="{9F45C5D3-E60B-B347-9498-53FEF647DA61}"/>
              </a:ext>
            </a:extLst>
          </p:cNvPr>
          <p:cNvSpPr>
            <a:spLocks noGrp="1"/>
          </p:cNvSpPr>
          <p:nvPr>
            <p:ph type="pic" sz="quarter" idx="11"/>
          </p:nvPr>
        </p:nvSpPr>
        <p:spPr>
          <a:xfrm>
            <a:off x="539999" y="1496291"/>
            <a:ext cx="5328001" cy="4420322"/>
          </a:xfrm>
          <a:prstGeom prst="rect">
            <a:avLst/>
          </a:prstGeom>
        </p:spPr>
        <p:txBody>
          <a:bodyPr anchor="ctr" anchorCtr="1"/>
          <a:lstStyle>
            <a:lvl1pPr marL="0" indent="0">
              <a:buNone/>
              <a:defRPr>
                <a:solidFill>
                  <a:srgbClr val="413F3D"/>
                </a:solidFill>
                <a:latin typeface="Source Sans Pro" charset="0"/>
                <a:ea typeface="Source Sans Pro" charset="0"/>
                <a:cs typeface="Source Sans Pro" charset="0"/>
              </a:defRPr>
            </a:lvl1pPr>
          </a:lstStyle>
          <a:p>
            <a:r>
              <a:rPr lang="da-DK"/>
              <a:t>Klik på ikonet for at tilføje et billede</a:t>
            </a:r>
          </a:p>
        </p:txBody>
      </p:sp>
      <p:sp>
        <p:nvSpPr>
          <p:cNvPr id="6" name="Titel 1">
            <a:extLst>
              <a:ext uri="{FF2B5EF4-FFF2-40B4-BE49-F238E27FC236}">
                <a16:creationId xmlns:a16="http://schemas.microsoft.com/office/drawing/2014/main" id="{9AD52711-D78F-6E49-BB2F-5C94A243EFD0}"/>
              </a:ext>
            </a:extLst>
          </p:cNvPr>
          <p:cNvSpPr>
            <a:spLocks noGrp="1"/>
          </p:cNvSpPr>
          <p:nvPr>
            <p:ph type="ctrTitle" hasCustomPrompt="1"/>
          </p:nvPr>
        </p:nvSpPr>
        <p:spPr>
          <a:xfrm>
            <a:off x="539999" y="540000"/>
            <a:ext cx="11108627" cy="817745"/>
          </a:xfrm>
          <a:prstGeom prst="rect">
            <a:avLst/>
          </a:prstGeom>
        </p:spPr>
        <p:txBody>
          <a:bodyPr wrap="square" lIns="0" tIns="0" rIns="0" bIns="0" anchor="t" anchorCtr="0">
            <a:noAutofit/>
          </a:bodyPr>
          <a:lstStyle>
            <a:lvl1pPr algn="l">
              <a:lnSpc>
                <a:spcPts val="5000"/>
              </a:lnSpc>
              <a:defRPr sz="4400" b="1" i="0" baseline="0">
                <a:solidFill>
                  <a:schemeClr val="tx1"/>
                </a:solidFill>
                <a:latin typeface="Proxima Nova Black" panose="02000506030000020004" pitchFamily="2" charset="0"/>
                <a:ea typeface="Source Sans Pro" charset="0"/>
                <a:cs typeface="Arial" panose="020B0604020202020204" pitchFamily="34" charset="0"/>
              </a:defRPr>
            </a:lvl1pPr>
          </a:lstStyle>
          <a:p>
            <a:r>
              <a:rPr lang="da-DK" dirty="0"/>
              <a:t>Skriv overskrift  her</a:t>
            </a:r>
            <a:br>
              <a:rPr lang="da-DK" dirty="0"/>
            </a:br>
            <a:endParaRPr lang="da-DK" dirty="0"/>
          </a:p>
        </p:txBody>
      </p:sp>
      <p:sp>
        <p:nvSpPr>
          <p:cNvPr id="7" name="Pladsholder til tekst 5">
            <a:extLst>
              <a:ext uri="{FF2B5EF4-FFF2-40B4-BE49-F238E27FC236}">
                <a16:creationId xmlns:a16="http://schemas.microsoft.com/office/drawing/2014/main" id="{DADD0299-7787-3248-9A31-6C7B22D1F27A}"/>
              </a:ext>
            </a:extLst>
          </p:cNvPr>
          <p:cNvSpPr>
            <a:spLocks noGrp="1"/>
          </p:cNvSpPr>
          <p:nvPr>
            <p:ph type="body" sz="quarter" idx="12" hasCustomPrompt="1"/>
          </p:nvPr>
        </p:nvSpPr>
        <p:spPr>
          <a:xfrm>
            <a:off x="6329081" y="1497013"/>
            <a:ext cx="5328000" cy="4419600"/>
          </a:xfrm>
          <a:prstGeom prst="rect">
            <a:avLst/>
          </a:prstGeom>
        </p:spPr>
        <p:txBody>
          <a:bodyPr lIns="0" tIns="0" rIns="0" bIns="0" numCol="1" spcCol="360000"/>
          <a:lstStyle>
            <a:lvl1pPr marL="285750" indent="-285750">
              <a:lnSpc>
                <a:spcPct val="100000"/>
              </a:lnSpc>
              <a:buFontTx/>
              <a:buBlip>
                <a:blip r:embed="rId2"/>
              </a:buBlip>
              <a:defRPr sz="1800" b="0" i="0">
                <a:solidFill>
                  <a:schemeClr val="tx1"/>
                </a:solidFill>
                <a:latin typeface="Proxima Nova" panose="02000506030000020004" pitchFamily="2" charset="0"/>
                <a:ea typeface="Source Sans Pro" charset="0"/>
                <a:cs typeface="Arial" panose="020B0604020202020204" pitchFamily="34" charset="0"/>
              </a:defRPr>
            </a:lvl1pPr>
            <a:lvl2pPr marL="742950" indent="-285750">
              <a:lnSpc>
                <a:spcPct val="100000"/>
              </a:lnSpc>
              <a:buFontTx/>
              <a:buBlip>
                <a:blip r:embed="rId2"/>
              </a:buBlip>
              <a:defRPr sz="1600" b="0" i="0">
                <a:solidFill>
                  <a:schemeClr val="tx1"/>
                </a:solidFill>
                <a:latin typeface="Proxima Nova" panose="02000506030000020004" pitchFamily="2" charset="0"/>
                <a:ea typeface="Source Sans Pro" charset="0"/>
                <a:cs typeface="Arial" panose="020B0604020202020204" pitchFamily="34" charset="0"/>
              </a:defRPr>
            </a:lvl2pPr>
            <a:lvl3pPr marL="12001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3pPr>
            <a:lvl4pPr marL="16573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4pPr>
            <a:lvl5pPr marL="21145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01803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kriv selv">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43457" y="1633018"/>
            <a:ext cx="4016188" cy="1143000"/>
          </a:xfrm>
        </p:spPr>
        <p:txBody>
          <a:bodyPr anchor="b" anchorCtr="0"/>
          <a:lstStyle>
            <a:lvl1pPr algn="l">
              <a:lnSpc>
                <a:spcPct val="80000"/>
              </a:lnSpc>
              <a:defRPr sz="5400"/>
            </a:lvl1pPr>
          </a:lstStyle>
          <a:p>
            <a:r>
              <a:rPr lang="da-DK" dirty="0"/>
              <a:t>Skriv selv</a:t>
            </a:r>
          </a:p>
        </p:txBody>
      </p:sp>
      <p:sp>
        <p:nvSpPr>
          <p:cNvPr id="6" name="Pladsholder til tekst 17">
            <a:extLst>
              <a:ext uri="{FF2B5EF4-FFF2-40B4-BE49-F238E27FC236}">
                <a16:creationId xmlns:a16="http://schemas.microsoft.com/office/drawing/2014/main" id="{C17F43F2-9E8B-9F6A-2506-002BF2AD1FE8}"/>
              </a:ext>
            </a:extLst>
          </p:cNvPr>
          <p:cNvSpPr>
            <a:spLocks noGrp="1"/>
          </p:cNvSpPr>
          <p:nvPr>
            <p:ph type="body" sz="quarter" idx="16" hasCustomPrompt="1"/>
          </p:nvPr>
        </p:nvSpPr>
        <p:spPr>
          <a:xfrm>
            <a:off x="6319996" y="1960776"/>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7" name="Pladsholder til tekst 17">
            <a:extLst>
              <a:ext uri="{FF2B5EF4-FFF2-40B4-BE49-F238E27FC236}">
                <a16:creationId xmlns:a16="http://schemas.microsoft.com/office/drawing/2014/main" id="{64340D38-B50A-EE6A-132C-2BEB7AFA3BFC}"/>
              </a:ext>
            </a:extLst>
          </p:cNvPr>
          <p:cNvSpPr>
            <a:spLocks noGrp="1"/>
          </p:cNvSpPr>
          <p:nvPr>
            <p:ph type="body" sz="quarter" idx="17" hasCustomPrompt="1"/>
          </p:nvPr>
        </p:nvSpPr>
        <p:spPr>
          <a:xfrm>
            <a:off x="4983640" y="1960776"/>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8" name="Pladsholder til tekst 17">
            <a:extLst>
              <a:ext uri="{FF2B5EF4-FFF2-40B4-BE49-F238E27FC236}">
                <a16:creationId xmlns:a16="http://schemas.microsoft.com/office/drawing/2014/main" id="{FEEB9296-6670-0EBB-9CE7-CDE11246FE71}"/>
              </a:ext>
            </a:extLst>
          </p:cNvPr>
          <p:cNvSpPr>
            <a:spLocks noGrp="1"/>
          </p:cNvSpPr>
          <p:nvPr>
            <p:ph type="body" sz="quarter" idx="18" hasCustomPrompt="1"/>
          </p:nvPr>
        </p:nvSpPr>
        <p:spPr>
          <a:xfrm>
            <a:off x="6319996" y="2776018"/>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9" name="Pladsholder til tekst 17">
            <a:extLst>
              <a:ext uri="{FF2B5EF4-FFF2-40B4-BE49-F238E27FC236}">
                <a16:creationId xmlns:a16="http://schemas.microsoft.com/office/drawing/2014/main" id="{D085AC49-C9D3-35D5-5F9F-772BBF1F6B6A}"/>
              </a:ext>
            </a:extLst>
          </p:cNvPr>
          <p:cNvSpPr>
            <a:spLocks noGrp="1"/>
          </p:cNvSpPr>
          <p:nvPr>
            <p:ph type="body" sz="quarter" idx="19" hasCustomPrompt="1"/>
          </p:nvPr>
        </p:nvSpPr>
        <p:spPr>
          <a:xfrm>
            <a:off x="4983640" y="2776018"/>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2" name="Pladsholder til tekst 17">
            <a:extLst>
              <a:ext uri="{FF2B5EF4-FFF2-40B4-BE49-F238E27FC236}">
                <a16:creationId xmlns:a16="http://schemas.microsoft.com/office/drawing/2014/main" id="{604AE8ED-5982-E75B-E5B5-518B4FC6386F}"/>
              </a:ext>
            </a:extLst>
          </p:cNvPr>
          <p:cNvSpPr>
            <a:spLocks noGrp="1"/>
          </p:cNvSpPr>
          <p:nvPr>
            <p:ph type="body" sz="quarter" idx="20" hasCustomPrompt="1"/>
          </p:nvPr>
        </p:nvSpPr>
        <p:spPr>
          <a:xfrm>
            <a:off x="6319996" y="3591260"/>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3" name="Pladsholder til tekst 17">
            <a:extLst>
              <a:ext uri="{FF2B5EF4-FFF2-40B4-BE49-F238E27FC236}">
                <a16:creationId xmlns:a16="http://schemas.microsoft.com/office/drawing/2014/main" id="{3E1719CE-6B6E-B09C-D836-713E41AB2B10}"/>
              </a:ext>
            </a:extLst>
          </p:cNvPr>
          <p:cNvSpPr>
            <a:spLocks noGrp="1"/>
          </p:cNvSpPr>
          <p:nvPr>
            <p:ph type="body" sz="quarter" idx="21" hasCustomPrompt="1"/>
          </p:nvPr>
        </p:nvSpPr>
        <p:spPr>
          <a:xfrm>
            <a:off x="4983640" y="3591260"/>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4" name="Pladsholder til tekst 17">
            <a:extLst>
              <a:ext uri="{FF2B5EF4-FFF2-40B4-BE49-F238E27FC236}">
                <a16:creationId xmlns:a16="http://schemas.microsoft.com/office/drawing/2014/main" id="{DB6B8767-4072-FFE8-5DD9-2351E1D6BF30}"/>
              </a:ext>
            </a:extLst>
          </p:cNvPr>
          <p:cNvSpPr>
            <a:spLocks noGrp="1"/>
          </p:cNvSpPr>
          <p:nvPr>
            <p:ph type="body" sz="quarter" idx="22" hasCustomPrompt="1"/>
          </p:nvPr>
        </p:nvSpPr>
        <p:spPr>
          <a:xfrm>
            <a:off x="6319996" y="4406502"/>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5" name="Pladsholder til tekst 17">
            <a:extLst>
              <a:ext uri="{FF2B5EF4-FFF2-40B4-BE49-F238E27FC236}">
                <a16:creationId xmlns:a16="http://schemas.microsoft.com/office/drawing/2014/main" id="{A40AA27A-61D0-2A56-8FFB-D54816E19B10}"/>
              </a:ext>
            </a:extLst>
          </p:cNvPr>
          <p:cNvSpPr>
            <a:spLocks noGrp="1"/>
          </p:cNvSpPr>
          <p:nvPr>
            <p:ph type="body" sz="quarter" idx="23" hasCustomPrompt="1"/>
          </p:nvPr>
        </p:nvSpPr>
        <p:spPr>
          <a:xfrm>
            <a:off x="4983640" y="4406502"/>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6" name="Pladsholder til tekst 17">
            <a:extLst>
              <a:ext uri="{FF2B5EF4-FFF2-40B4-BE49-F238E27FC236}">
                <a16:creationId xmlns:a16="http://schemas.microsoft.com/office/drawing/2014/main" id="{AC3FE04E-8CFB-4B6E-0AB7-0F316E5761C9}"/>
              </a:ext>
            </a:extLst>
          </p:cNvPr>
          <p:cNvSpPr>
            <a:spLocks noGrp="1"/>
          </p:cNvSpPr>
          <p:nvPr>
            <p:ph type="body" sz="quarter" idx="24" hasCustomPrompt="1"/>
          </p:nvPr>
        </p:nvSpPr>
        <p:spPr>
          <a:xfrm>
            <a:off x="6319996" y="5221744"/>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7" name="Pladsholder til tekst 17">
            <a:extLst>
              <a:ext uri="{FF2B5EF4-FFF2-40B4-BE49-F238E27FC236}">
                <a16:creationId xmlns:a16="http://schemas.microsoft.com/office/drawing/2014/main" id="{C4B5964A-6F7F-4453-64BC-C90C7E410BA1}"/>
              </a:ext>
            </a:extLst>
          </p:cNvPr>
          <p:cNvSpPr>
            <a:spLocks noGrp="1"/>
          </p:cNvSpPr>
          <p:nvPr>
            <p:ph type="body" sz="quarter" idx="25" hasCustomPrompt="1"/>
          </p:nvPr>
        </p:nvSpPr>
        <p:spPr>
          <a:xfrm>
            <a:off x="4983640" y="5221744"/>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Tree>
    <p:extLst>
      <p:ext uri="{BB962C8B-B14F-4D97-AF65-F5344CB8AC3E}">
        <p14:creationId xmlns:p14="http://schemas.microsoft.com/office/powerpoint/2010/main" val="764108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EA826FA-4FCF-735A-51D8-4E7822388240}"/>
              </a:ext>
            </a:extLst>
          </p:cNvPr>
          <p:cNvSpPr>
            <a:spLocks noGrp="1"/>
          </p:cNvSpPr>
          <p:nvPr>
            <p:ph type="dt" sz="half" idx="10"/>
          </p:nvPr>
        </p:nvSpPr>
        <p:spPr/>
        <p:txBody>
          <a:bodyPr/>
          <a:lstStyle/>
          <a:p>
            <a:fld id="{53A7D8A8-1935-450C-B452-6412B47C2519}" type="datetimeFigureOut">
              <a:rPr lang="da-DK" smtClean="0"/>
              <a:pPr/>
              <a:t>27-11-2024</a:t>
            </a:fld>
            <a:endParaRPr lang="da-DK" dirty="0"/>
          </a:p>
        </p:txBody>
      </p:sp>
      <p:sp>
        <p:nvSpPr>
          <p:cNvPr id="4" name="Pladsholder til sidefod 3">
            <a:extLst>
              <a:ext uri="{FF2B5EF4-FFF2-40B4-BE49-F238E27FC236}">
                <a16:creationId xmlns:a16="http://schemas.microsoft.com/office/drawing/2014/main" id="{AE234210-A74A-283D-B3FE-0FE08EE8DCF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9CEC077-E2CF-18E4-538A-4AAA27817084}"/>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
        <p:nvSpPr>
          <p:cNvPr id="6" name="Tekstfelt 5">
            <a:extLst>
              <a:ext uri="{FF2B5EF4-FFF2-40B4-BE49-F238E27FC236}">
                <a16:creationId xmlns:a16="http://schemas.microsoft.com/office/drawing/2014/main" id="{13A3FCB4-13B6-EAC3-3BB2-D2B5748F1ED0}"/>
              </a:ext>
            </a:extLst>
          </p:cNvPr>
          <p:cNvSpPr txBox="1"/>
          <p:nvPr userDrawn="1"/>
        </p:nvSpPr>
        <p:spPr>
          <a:xfrm>
            <a:off x="766763" y="1724066"/>
            <a:ext cx="3182112" cy="1033681"/>
          </a:xfrm>
          <a:prstGeom prst="rect">
            <a:avLst/>
          </a:prstGeom>
        </p:spPr>
        <p:txBody>
          <a:bodyPr wrap="square" lIns="0" tIns="0" rIns="0" bIns="0" rtlCol="0">
            <a:spAutoFit/>
          </a:bodyPr>
          <a:lstStyle/>
          <a:p>
            <a:pPr marL="0" indent="0" algn="l" defTabSz="914309">
              <a:lnSpc>
                <a:spcPct val="120000"/>
              </a:lnSpc>
              <a:spcBef>
                <a:spcPts val="1000"/>
              </a:spcBef>
              <a:buNone/>
            </a:pPr>
            <a:r>
              <a:rPr lang="da-DK" sz="6000" kern="1200" spc="-50" baseline="0" dirty="0">
                <a:solidFill>
                  <a:schemeClr val="accent1"/>
                </a:solidFill>
                <a:latin typeface="+mj-lt"/>
                <a:ea typeface="+mj-ea"/>
                <a:cs typeface="+mj-cs"/>
              </a:rPr>
              <a:t>Agenda</a:t>
            </a:r>
          </a:p>
        </p:txBody>
      </p:sp>
      <p:sp>
        <p:nvSpPr>
          <p:cNvPr id="18" name="Pladsholder til tekst 17">
            <a:extLst>
              <a:ext uri="{FF2B5EF4-FFF2-40B4-BE49-F238E27FC236}">
                <a16:creationId xmlns:a16="http://schemas.microsoft.com/office/drawing/2014/main" id="{B8788C52-DF08-76F4-4E13-DAEA92FFA559}"/>
              </a:ext>
            </a:extLst>
          </p:cNvPr>
          <p:cNvSpPr>
            <a:spLocks noGrp="1"/>
          </p:cNvSpPr>
          <p:nvPr>
            <p:ph type="body" sz="quarter" idx="16" hasCustomPrompt="1"/>
          </p:nvPr>
        </p:nvSpPr>
        <p:spPr>
          <a:xfrm>
            <a:off x="6319996" y="1960776"/>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9" name="Pladsholder til tekst 17">
            <a:extLst>
              <a:ext uri="{FF2B5EF4-FFF2-40B4-BE49-F238E27FC236}">
                <a16:creationId xmlns:a16="http://schemas.microsoft.com/office/drawing/2014/main" id="{22B5497B-06C5-F6D6-4978-B768C9E77239}"/>
              </a:ext>
            </a:extLst>
          </p:cNvPr>
          <p:cNvSpPr>
            <a:spLocks noGrp="1"/>
          </p:cNvSpPr>
          <p:nvPr>
            <p:ph type="body" sz="quarter" idx="17" hasCustomPrompt="1"/>
          </p:nvPr>
        </p:nvSpPr>
        <p:spPr>
          <a:xfrm>
            <a:off x="4983640" y="1960776"/>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2" name="Pladsholder til tekst 17">
            <a:extLst>
              <a:ext uri="{FF2B5EF4-FFF2-40B4-BE49-F238E27FC236}">
                <a16:creationId xmlns:a16="http://schemas.microsoft.com/office/drawing/2014/main" id="{9C119265-5723-A124-12E0-CBD089A10D17}"/>
              </a:ext>
            </a:extLst>
          </p:cNvPr>
          <p:cNvSpPr>
            <a:spLocks noGrp="1"/>
          </p:cNvSpPr>
          <p:nvPr>
            <p:ph type="body" sz="quarter" idx="18" hasCustomPrompt="1"/>
          </p:nvPr>
        </p:nvSpPr>
        <p:spPr>
          <a:xfrm>
            <a:off x="6319996" y="2776018"/>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7" name="Pladsholder til tekst 17">
            <a:extLst>
              <a:ext uri="{FF2B5EF4-FFF2-40B4-BE49-F238E27FC236}">
                <a16:creationId xmlns:a16="http://schemas.microsoft.com/office/drawing/2014/main" id="{4935C59A-EC21-560A-9448-F14F7721E00D}"/>
              </a:ext>
            </a:extLst>
          </p:cNvPr>
          <p:cNvSpPr>
            <a:spLocks noGrp="1"/>
          </p:cNvSpPr>
          <p:nvPr>
            <p:ph type="body" sz="quarter" idx="19" hasCustomPrompt="1"/>
          </p:nvPr>
        </p:nvSpPr>
        <p:spPr>
          <a:xfrm>
            <a:off x="4983640" y="2776018"/>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8" name="Pladsholder til tekst 17">
            <a:extLst>
              <a:ext uri="{FF2B5EF4-FFF2-40B4-BE49-F238E27FC236}">
                <a16:creationId xmlns:a16="http://schemas.microsoft.com/office/drawing/2014/main" id="{D0331BBF-F711-A898-6599-416D4C31966F}"/>
              </a:ext>
            </a:extLst>
          </p:cNvPr>
          <p:cNvSpPr>
            <a:spLocks noGrp="1"/>
          </p:cNvSpPr>
          <p:nvPr>
            <p:ph type="body" sz="quarter" idx="20" hasCustomPrompt="1"/>
          </p:nvPr>
        </p:nvSpPr>
        <p:spPr>
          <a:xfrm>
            <a:off x="6319996" y="3591260"/>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9" name="Pladsholder til tekst 17">
            <a:extLst>
              <a:ext uri="{FF2B5EF4-FFF2-40B4-BE49-F238E27FC236}">
                <a16:creationId xmlns:a16="http://schemas.microsoft.com/office/drawing/2014/main" id="{F438FBCC-1507-A849-EBB8-C0873D3CA386}"/>
              </a:ext>
            </a:extLst>
          </p:cNvPr>
          <p:cNvSpPr>
            <a:spLocks noGrp="1"/>
          </p:cNvSpPr>
          <p:nvPr>
            <p:ph type="body" sz="quarter" idx="21" hasCustomPrompt="1"/>
          </p:nvPr>
        </p:nvSpPr>
        <p:spPr>
          <a:xfrm>
            <a:off x="4983640" y="3591260"/>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0" name="Pladsholder til tekst 17">
            <a:extLst>
              <a:ext uri="{FF2B5EF4-FFF2-40B4-BE49-F238E27FC236}">
                <a16:creationId xmlns:a16="http://schemas.microsoft.com/office/drawing/2014/main" id="{21EC2F4D-7FD4-090D-7654-901DE5661D5D}"/>
              </a:ext>
            </a:extLst>
          </p:cNvPr>
          <p:cNvSpPr>
            <a:spLocks noGrp="1"/>
          </p:cNvSpPr>
          <p:nvPr>
            <p:ph type="body" sz="quarter" idx="22" hasCustomPrompt="1"/>
          </p:nvPr>
        </p:nvSpPr>
        <p:spPr>
          <a:xfrm>
            <a:off x="6319996" y="4406502"/>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1" name="Pladsholder til tekst 17">
            <a:extLst>
              <a:ext uri="{FF2B5EF4-FFF2-40B4-BE49-F238E27FC236}">
                <a16:creationId xmlns:a16="http://schemas.microsoft.com/office/drawing/2014/main" id="{D4207BE7-017F-32E2-A21A-5FB827F2351A}"/>
              </a:ext>
            </a:extLst>
          </p:cNvPr>
          <p:cNvSpPr>
            <a:spLocks noGrp="1"/>
          </p:cNvSpPr>
          <p:nvPr>
            <p:ph type="body" sz="quarter" idx="23" hasCustomPrompt="1"/>
          </p:nvPr>
        </p:nvSpPr>
        <p:spPr>
          <a:xfrm>
            <a:off x="4983640" y="4406502"/>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2" name="Pladsholder til tekst 17">
            <a:extLst>
              <a:ext uri="{FF2B5EF4-FFF2-40B4-BE49-F238E27FC236}">
                <a16:creationId xmlns:a16="http://schemas.microsoft.com/office/drawing/2014/main" id="{85D19F66-116C-F422-DE4F-A4D2710CE2CB}"/>
              </a:ext>
            </a:extLst>
          </p:cNvPr>
          <p:cNvSpPr>
            <a:spLocks noGrp="1"/>
          </p:cNvSpPr>
          <p:nvPr>
            <p:ph type="body" sz="quarter" idx="24" hasCustomPrompt="1"/>
          </p:nvPr>
        </p:nvSpPr>
        <p:spPr>
          <a:xfrm>
            <a:off x="6319996" y="5221744"/>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3" name="Pladsholder til tekst 17">
            <a:extLst>
              <a:ext uri="{FF2B5EF4-FFF2-40B4-BE49-F238E27FC236}">
                <a16:creationId xmlns:a16="http://schemas.microsoft.com/office/drawing/2014/main" id="{DD58A1BD-ED1F-5834-070B-5F9B104EBCCB}"/>
              </a:ext>
            </a:extLst>
          </p:cNvPr>
          <p:cNvSpPr>
            <a:spLocks noGrp="1"/>
          </p:cNvSpPr>
          <p:nvPr>
            <p:ph type="body" sz="quarter" idx="25" hasCustomPrompt="1"/>
          </p:nvPr>
        </p:nvSpPr>
        <p:spPr>
          <a:xfrm>
            <a:off x="4983640" y="5221744"/>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Tree>
    <p:extLst>
      <p:ext uri="{BB962C8B-B14F-4D97-AF65-F5344CB8AC3E}">
        <p14:creationId xmlns:p14="http://schemas.microsoft.com/office/powerpoint/2010/main" val="3268572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rogram">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EA826FA-4FCF-735A-51D8-4E7822388240}"/>
              </a:ext>
            </a:extLst>
          </p:cNvPr>
          <p:cNvSpPr>
            <a:spLocks noGrp="1"/>
          </p:cNvSpPr>
          <p:nvPr>
            <p:ph type="dt" sz="half" idx="10"/>
          </p:nvPr>
        </p:nvSpPr>
        <p:spPr/>
        <p:txBody>
          <a:bodyPr/>
          <a:lstStyle/>
          <a:p>
            <a:fld id="{53A7D8A8-1935-450C-B452-6412B47C2519}" type="datetimeFigureOut">
              <a:rPr lang="da-DK" smtClean="0"/>
              <a:pPr/>
              <a:t>27-11-2024</a:t>
            </a:fld>
            <a:endParaRPr lang="da-DK" dirty="0"/>
          </a:p>
        </p:txBody>
      </p:sp>
      <p:sp>
        <p:nvSpPr>
          <p:cNvPr id="4" name="Pladsholder til sidefod 3">
            <a:extLst>
              <a:ext uri="{FF2B5EF4-FFF2-40B4-BE49-F238E27FC236}">
                <a16:creationId xmlns:a16="http://schemas.microsoft.com/office/drawing/2014/main" id="{AE234210-A74A-283D-B3FE-0FE08EE8DCF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9CEC077-E2CF-18E4-538A-4AAA27817084}"/>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
        <p:nvSpPr>
          <p:cNvPr id="6" name="Tekstfelt 5">
            <a:extLst>
              <a:ext uri="{FF2B5EF4-FFF2-40B4-BE49-F238E27FC236}">
                <a16:creationId xmlns:a16="http://schemas.microsoft.com/office/drawing/2014/main" id="{13A3FCB4-13B6-EAC3-3BB2-D2B5748F1ED0}"/>
              </a:ext>
            </a:extLst>
          </p:cNvPr>
          <p:cNvSpPr txBox="1"/>
          <p:nvPr userDrawn="1"/>
        </p:nvSpPr>
        <p:spPr>
          <a:xfrm>
            <a:off x="766763" y="1724066"/>
            <a:ext cx="3768886" cy="1033681"/>
          </a:xfrm>
          <a:prstGeom prst="rect">
            <a:avLst/>
          </a:prstGeom>
        </p:spPr>
        <p:txBody>
          <a:bodyPr wrap="square" lIns="0" tIns="0" rIns="0" bIns="0" rtlCol="0">
            <a:spAutoFit/>
          </a:bodyPr>
          <a:lstStyle/>
          <a:p>
            <a:pPr marL="0" indent="0" algn="l" defTabSz="914309">
              <a:lnSpc>
                <a:spcPct val="120000"/>
              </a:lnSpc>
              <a:spcBef>
                <a:spcPts val="1000"/>
              </a:spcBef>
              <a:buNone/>
            </a:pPr>
            <a:r>
              <a:rPr lang="da-DK" sz="6000" kern="1200" spc="-50" baseline="0" dirty="0">
                <a:solidFill>
                  <a:schemeClr val="accent1"/>
                </a:solidFill>
                <a:latin typeface="+mj-lt"/>
                <a:ea typeface="+mj-ea"/>
                <a:cs typeface="+mj-cs"/>
              </a:rPr>
              <a:t>Program</a:t>
            </a:r>
          </a:p>
        </p:txBody>
      </p:sp>
      <p:sp>
        <p:nvSpPr>
          <p:cNvPr id="18" name="Pladsholder til tekst 17">
            <a:extLst>
              <a:ext uri="{FF2B5EF4-FFF2-40B4-BE49-F238E27FC236}">
                <a16:creationId xmlns:a16="http://schemas.microsoft.com/office/drawing/2014/main" id="{B8788C52-DF08-76F4-4E13-DAEA92FFA559}"/>
              </a:ext>
            </a:extLst>
          </p:cNvPr>
          <p:cNvSpPr>
            <a:spLocks noGrp="1"/>
          </p:cNvSpPr>
          <p:nvPr>
            <p:ph type="body" sz="quarter" idx="16" hasCustomPrompt="1"/>
          </p:nvPr>
        </p:nvSpPr>
        <p:spPr>
          <a:xfrm>
            <a:off x="6319996" y="1960776"/>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9" name="Pladsholder til tekst 17">
            <a:extLst>
              <a:ext uri="{FF2B5EF4-FFF2-40B4-BE49-F238E27FC236}">
                <a16:creationId xmlns:a16="http://schemas.microsoft.com/office/drawing/2014/main" id="{22B5497B-06C5-F6D6-4978-B768C9E77239}"/>
              </a:ext>
            </a:extLst>
          </p:cNvPr>
          <p:cNvSpPr>
            <a:spLocks noGrp="1"/>
          </p:cNvSpPr>
          <p:nvPr>
            <p:ph type="body" sz="quarter" idx="17" hasCustomPrompt="1"/>
          </p:nvPr>
        </p:nvSpPr>
        <p:spPr>
          <a:xfrm>
            <a:off x="4983640" y="1960776"/>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2" name="Pladsholder til tekst 17">
            <a:extLst>
              <a:ext uri="{FF2B5EF4-FFF2-40B4-BE49-F238E27FC236}">
                <a16:creationId xmlns:a16="http://schemas.microsoft.com/office/drawing/2014/main" id="{9C119265-5723-A124-12E0-CBD089A10D17}"/>
              </a:ext>
            </a:extLst>
          </p:cNvPr>
          <p:cNvSpPr>
            <a:spLocks noGrp="1"/>
          </p:cNvSpPr>
          <p:nvPr>
            <p:ph type="body" sz="quarter" idx="18" hasCustomPrompt="1"/>
          </p:nvPr>
        </p:nvSpPr>
        <p:spPr>
          <a:xfrm>
            <a:off x="6319996" y="2776018"/>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7" name="Pladsholder til tekst 17">
            <a:extLst>
              <a:ext uri="{FF2B5EF4-FFF2-40B4-BE49-F238E27FC236}">
                <a16:creationId xmlns:a16="http://schemas.microsoft.com/office/drawing/2014/main" id="{4935C59A-EC21-560A-9448-F14F7721E00D}"/>
              </a:ext>
            </a:extLst>
          </p:cNvPr>
          <p:cNvSpPr>
            <a:spLocks noGrp="1"/>
          </p:cNvSpPr>
          <p:nvPr>
            <p:ph type="body" sz="quarter" idx="19" hasCustomPrompt="1"/>
          </p:nvPr>
        </p:nvSpPr>
        <p:spPr>
          <a:xfrm>
            <a:off x="4983640" y="2776018"/>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8" name="Pladsholder til tekst 17">
            <a:extLst>
              <a:ext uri="{FF2B5EF4-FFF2-40B4-BE49-F238E27FC236}">
                <a16:creationId xmlns:a16="http://schemas.microsoft.com/office/drawing/2014/main" id="{D0331BBF-F711-A898-6599-416D4C31966F}"/>
              </a:ext>
            </a:extLst>
          </p:cNvPr>
          <p:cNvSpPr>
            <a:spLocks noGrp="1"/>
          </p:cNvSpPr>
          <p:nvPr>
            <p:ph type="body" sz="quarter" idx="20" hasCustomPrompt="1"/>
          </p:nvPr>
        </p:nvSpPr>
        <p:spPr>
          <a:xfrm>
            <a:off x="6319996" y="3591260"/>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9" name="Pladsholder til tekst 17">
            <a:extLst>
              <a:ext uri="{FF2B5EF4-FFF2-40B4-BE49-F238E27FC236}">
                <a16:creationId xmlns:a16="http://schemas.microsoft.com/office/drawing/2014/main" id="{F438FBCC-1507-A849-EBB8-C0873D3CA386}"/>
              </a:ext>
            </a:extLst>
          </p:cNvPr>
          <p:cNvSpPr>
            <a:spLocks noGrp="1"/>
          </p:cNvSpPr>
          <p:nvPr>
            <p:ph type="body" sz="quarter" idx="21" hasCustomPrompt="1"/>
          </p:nvPr>
        </p:nvSpPr>
        <p:spPr>
          <a:xfrm>
            <a:off x="4983640" y="3591260"/>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0" name="Pladsholder til tekst 17">
            <a:extLst>
              <a:ext uri="{FF2B5EF4-FFF2-40B4-BE49-F238E27FC236}">
                <a16:creationId xmlns:a16="http://schemas.microsoft.com/office/drawing/2014/main" id="{21EC2F4D-7FD4-090D-7654-901DE5661D5D}"/>
              </a:ext>
            </a:extLst>
          </p:cNvPr>
          <p:cNvSpPr>
            <a:spLocks noGrp="1"/>
          </p:cNvSpPr>
          <p:nvPr>
            <p:ph type="body" sz="quarter" idx="22" hasCustomPrompt="1"/>
          </p:nvPr>
        </p:nvSpPr>
        <p:spPr>
          <a:xfrm>
            <a:off x="6319996" y="4406502"/>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1" name="Pladsholder til tekst 17">
            <a:extLst>
              <a:ext uri="{FF2B5EF4-FFF2-40B4-BE49-F238E27FC236}">
                <a16:creationId xmlns:a16="http://schemas.microsoft.com/office/drawing/2014/main" id="{D4207BE7-017F-32E2-A21A-5FB827F2351A}"/>
              </a:ext>
            </a:extLst>
          </p:cNvPr>
          <p:cNvSpPr>
            <a:spLocks noGrp="1"/>
          </p:cNvSpPr>
          <p:nvPr>
            <p:ph type="body" sz="quarter" idx="23" hasCustomPrompt="1"/>
          </p:nvPr>
        </p:nvSpPr>
        <p:spPr>
          <a:xfrm>
            <a:off x="4983640" y="4406502"/>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2" name="Pladsholder til tekst 17">
            <a:extLst>
              <a:ext uri="{FF2B5EF4-FFF2-40B4-BE49-F238E27FC236}">
                <a16:creationId xmlns:a16="http://schemas.microsoft.com/office/drawing/2014/main" id="{85D19F66-116C-F422-DE4F-A4D2710CE2CB}"/>
              </a:ext>
            </a:extLst>
          </p:cNvPr>
          <p:cNvSpPr>
            <a:spLocks noGrp="1"/>
          </p:cNvSpPr>
          <p:nvPr>
            <p:ph type="body" sz="quarter" idx="24" hasCustomPrompt="1"/>
          </p:nvPr>
        </p:nvSpPr>
        <p:spPr>
          <a:xfrm>
            <a:off x="6319996" y="5221744"/>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3" name="Pladsholder til tekst 17">
            <a:extLst>
              <a:ext uri="{FF2B5EF4-FFF2-40B4-BE49-F238E27FC236}">
                <a16:creationId xmlns:a16="http://schemas.microsoft.com/office/drawing/2014/main" id="{DD58A1BD-ED1F-5834-070B-5F9B104EBCCB}"/>
              </a:ext>
            </a:extLst>
          </p:cNvPr>
          <p:cNvSpPr>
            <a:spLocks noGrp="1"/>
          </p:cNvSpPr>
          <p:nvPr>
            <p:ph type="body" sz="quarter" idx="25" hasCustomPrompt="1"/>
          </p:nvPr>
        </p:nvSpPr>
        <p:spPr>
          <a:xfrm>
            <a:off x="4983640" y="5221744"/>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Tree>
    <p:extLst>
      <p:ext uri="{BB962C8B-B14F-4D97-AF65-F5344CB8AC3E}">
        <p14:creationId xmlns:p14="http://schemas.microsoft.com/office/powerpoint/2010/main" val="2875259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dhold simp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53151"/>
            <a:ext cx="10658475" cy="4900036"/>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2435869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dhold simpel hvi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53151"/>
            <a:ext cx="10658475" cy="4900036"/>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3215505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dhold 2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65637"/>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27-11-2024</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8" name="Pladsholder til indhold 2">
            <a:extLst>
              <a:ext uri="{FF2B5EF4-FFF2-40B4-BE49-F238E27FC236}">
                <a16:creationId xmlns:a16="http://schemas.microsoft.com/office/drawing/2014/main" id="{FDC24E8A-B2B3-BB2E-ED2B-D3D0AF5DC52D}"/>
              </a:ext>
            </a:extLst>
          </p:cNvPr>
          <p:cNvSpPr>
            <a:spLocks noGrp="1"/>
          </p:cNvSpPr>
          <p:nvPr>
            <p:ph idx="13" hasCustomPrompt="1"/>
          </p:nvPr>
        </p:nvSpPr>
        <p:spPr>
          <a:xfrm>
            <a:off x="6540501"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Tree>
    <p:extLst>
      <p:ext uri="{BB962C8B-B14F-4D97-AF65-F5344CB8AC3E}">
        <p14:creationId xmlns:p14="http://schemas.microsoft.com/office/powerpoint/2010/main" val="2515712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Kombinationstegning: figur 6">
            <a:extLst>
              <a:ext uri="{FF2B5EF4-FFF2-40B4-BE49-F238E27FC236}">
                <a16:creationId xmlns:a16="http://schemas.microsoft.com/office/drawing/2014/main" id="{B08F07E4-1C37-8530-C722-ED7B9DA57101}"/>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2" name="Pladsholder til titel 1">
            <a:extLst>
              <a:ext uri="{FF2B5EF4-FFF2-40B4-BE49-F238E27FC236}">
                <a16:creationId xmlns:a16="http://schemas.microsoft.com/office/drawing/2014/main" id="{20D2E2C4-1BB4-1CC2-9095-D7730CF6D4A4}"/>
              </a:ext>
            </a:extLst>
          </p:cNvPr>
          <p:cNvSpPr>
            <a:spLocks noGrp="1"/>
          </p:cNvSpPr>
          <p:nvPr>
            <p:ph type="title"/>
          </p:nvPr>
        </p:nvSpPr>
        <p:spPr>
          <a:xfrm>
            <a:off x="766763" y="570706"/>
            <a:ext cx="10658475" cy="1182688"/>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EC3AAC87-243E-496A-12AD-176C8B086F4F}"/>
              </a:ext>
            </a:extLst>
          </p:cNvPr>
          <p:cNvSpPr>
            <a:spLocks noGrp="1"/>
          </p:cNvSpPr>
          <p:nvPr>
            <p:ph type="body" idx="1"/>
          </p:nvPr>
        </p:nvSpPr>
        <p:spPr>
          <a:xfrm>
            <a:off x="766763" y="1806573"/>
            <a:ext cx="10658475" cy="4375565"/>
          </a:xfrm>
          <a:prstGeom prst="rect">
            <a:avLst/>
          </a:prstGeom>
        </p:spPr>
        <p:txBody>
          <a:bodyPr vert="horz" lIns="0" tIns="0" rIns="0" bIns="0" rtlCol="0" anchor="t" anchorCtr="0">
            <a:noAutofit/>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08A27CE1-6711-6AE7-B710-D5FB5F420288}"/>
              </a:ext>
            </a:extLst>
          </p:cNvPr>
          <p:cNvSpPr>
            <a:spLocks noGrp="1"/>
          </p:cNvSpPr>
          <p:nvPr>
            <p:ph type="dt" sz="half" idx="2"/>
          </p:nvPr>
        </p:nvSpPr>
        <p:spPr>
          <a:xfrm>
            <a:off x="366713" y="6540500"/>
            <a:ext cx="2743200" cy="317500"/>
          </a:xfrm>
          <a:prstGeom prst="rect">
            <a:avLst/>
          </a:prstGeom>
        </p:spPr>
        <p:txBody>
          <a:bodyPr vert="horz" lIns="0" tIns="0" rIns="0" bIns="0" rtlCol="0" anchor="t" anchorCtr="0">
            <a:noAutofit/>
          </a:bodyPr>
          <a:lstStyle>
            <a:lvl1pPr algn="l">
              <a:defRPr sz="800">
                <a:solidFill>
                  <a:schemeClr val="tx1"/>
                </a:solidFill>
              </a:defRPr>
            </a:lvl1pPr>
          </a:lstStyle>
          <a:p>
            <a:fld id="{53A7D8A8-1935-450C-B452-6412B47C2519}" type="datetimeFigureOut">
              <a:rPr lang="da-DK" smtClean="0"/>
              <a:pPr/>
              <a:t>27-11-2024</a:t>
            </a:fld>
            <a:endParaRPr lang="da-DK" dirty="0"/>
          </a:p>
        </p:txBody>
      </p:sp>
      <p:sp>
        <p:nvSpPr>
          <p:cNvPr id="5" name="Pladsholder til sidefod 4">
            <a:extLst>
              <a:ext uri="{FF2B5EF4-FFF2-40B4-BE49-F238E27FC236}">
                <a16:creationId xmlns:a16="http://schemas.microsoft.com/office/drawing/2014/main" id="{F235A226-9AF7-D8AE-D211-5EFFD1CD9B13}"/>
              </a:ext>
            </a:extLst>
          </p:cNvPr>
          <p:cNvSpPr>
            <a:spLocks noGrp="1"/>
          </p:cNvSpPr>
          <p:nvPr>
            <p:ph type="ftr" sz="quarter" idx="3"/>
          </p:nvPr>
        </p:nvSpPr>
        <p:spPr>
          <a:xfrm>
            <a:off x="4038600" y="6540500"/>
            <a:ext cx="4114800" cy="317500"/>
          </a:xfrm>
          <a:prstGeom prst="rect">
            <a:avLst/>
          </a:prstGeom>
        </p:spPr>
        <p:txBody>
          <a:bodyPr vert="horz" lIns="0" tIns="0" rIns="0" bIns="0" rtlCol="0" anchor="t" anchorCtr="0">
            <a:noAutofit/>
          </a:bodyPr>
          <a:lstStyle>
            <a:lvl1pPr algn="ctr">
              <a:defRPr sz="800">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BEA8A3A0-3D5C-BD31-8314-9B1B7E8913AD}"/>
              </a:ext>
            </a:extLst>
          </p:cNvPr>
          <p:cNvSpPr>
            <a:spLocks noGrp="1"/>
          </p:cNvSpPr>
          <p:nvPr>
            <p:ph type="sldNum" sz="quarter" idx="4"/>
          </p:nvPr>
        </p:nvSpPr>
        <p:spPr>
          <a:xfrm>
            <a:off x="9151938" y="6540500"/>
            <a:ext cx="2743200" cy="317500"/>
          </a:xfrm>
          <a:prstGeom prst="rect">
            <a:avLst/>
          </a:prstGeom>
        </p:spPr>
        <p:txBody>
          <a:bodyPr vert="horz" lIns="0" tIns="0" rIns="0" bIns="0" rtlCol="0" anchor="t" anchorCtr="0">
            <a:noAutofit/>
          </a:bodyPr>
          <a:lstStyle>
            <a:lvl1pPr algn="r">
              <a:defRPr sz="800">
                <a:solidFill>
                  <a:schemeClr val="tx1"/>
                </a:solidFill>
              </a:defRPr>
            </a:lvl1pPr>
          </a:lstStyle>
          <a:p>
            <a:fld id="{3B019329-C0DF-4C3B-960E-0CE69486F9A3}" type="slidenum">
              <a:rPr lang="da-DK" smtClean="0"/>
              <a:pPr/>
              <a:t>‹nr.›</a:t>
            </a:fld>
            <a:endParaRPr lang="da-DK" dirty="0"/>
          </a:p>
        </p:txBody>
      </p:sp>
    </p:spTree>
    <p:extLst>
      <p:ext uri="{BB962C8B-B14F-4D97-AF65-F5344CB8AC3E}">
        <p14:creationId xmlns:p14="http://schemas.microsoft.com/office/powerpoint/2010/main" val="80877358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81" r:id="rId3"/>
    <p:sldLayoutId id="2147483687" r:id="rId4"/>
    <p:sldLayoutId id="2147483667" r:id="rId5"/>
    <p:sldLayoutId id="2147483686" r:id="rId6"/>
    <p:sldLayoutId id="2147483650" r:id="rId7"/>
    <p:sldLayoutId id="2147483669" r:id="rId8"/>
    <p:sldLayoutId id="2147483659" r:id="rId9"/>
    <p:sldLayoutId id="2147483670" r:id="rId10"/>
    <p:sldLayoutId id="2147483656" r:id="rId11"/>
    <p:sldLayoutId id="2147483671" r:id="rId12"/>
    <p:sldLayoutId id="2147483660" r:id="rId13"/>
    <p:sldLayoutId id="2147483672" r:id="rId14"/>
    <p:sldLayoutId id="2147483657" r:id="rId15"/>
    <p:sldLayoutId id="2147483674" r:id="rId16"/>
    <p:sldLayoutId id="2147483663" r:id="rId17"/>
    <p:sldLayoutId id="2147483664" r:id="rId18"/>
    <p:sldLayoutId id="2147483661" r:id="rId19"/>
    <p:sldLayoutId id="2147483662" r:id="rId20"/>
    <p:sldLayoutId id="2147483666" r:id="rId21"/>
    <p:sldLayoutId id="2147483665" r:id="rId22"/>
    <p:sldLayoutId id="2147483655" r:id="rId23"/>
    <p:sldLayoutId id="2147483685" r:id="rId24"/>
    <p:sldLayoutId id="2147483668" r:id="rId25"/>
    <p:sldLayoutId id="2147483688" r:id="rId26"/>
    <p:sldLayoutId id="2147483689" r:id="rId27"/>
    <p:sldLayoutId id="2147483690" r:id="rId28"/>
    <p:sldLayoutId id="2147483691" r:id="rId29"/>
    <p:sldLayoutId id="2147483692" r:id="rId3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spc="-50" baseline="0">
          <a:solidFill>
            <a:schemeClr val="accent1"/>
          </a:solidFill>
          <a:latin typeface="+mj-lt"/>
          <a:ea typeface="+mj-ea"/>
          <a:cs typeface="+mj-cs"/>
        </a:defRPr>
      </a:lvl1pPr>
    </p:titleStyle>
    <p:bodyStyle>
      <a:lvl1pPr marL="361950" indent="-361950" algn="l" defTabSz="914400" rtl="0" eaLnBrk="1" latinLnBrk="0" hangingPunct="1">
        <a:lnSpc>
          <a:spcPct val="105000"/>
        </a:lnSpc>
        <a:spcBef>
          <a:spcPts val="800"/>
        </a:spcBef>
        <a:buClr>
          <a:srgbClr val="1F40E7"/>
        </a:buClr>
        <a:buFont typeface="Wingdings 2" panose="05020102010507070707" pitchFamily="18" charset="2"/>
        <a:buChar char=""/>
        <a:defRPr sz="1600" kern="1200">
          <a:solidFill>
            <a:srgbClr val="1F40E7"/>
          </a:solidFill>
          <a:latin typeface="+mn-lt"/>
          <a:ea typeface="+mn-ea"/>
          <a:cs typeface="+mn-cs"/>
        </a:defRPr>
      </a:lvl1pPr>
      <a:lvl2pPr marL="717550" indent="-355600" algn="l" defTabSz="914400" rtl="0" eaLnBrk="1" latinLnBrk="0" hangingPunct="1">
        <a:lnSpc>
          <a:spcPct val="105000"/>
        </a:lnSpc>
        <a:spcBef>
          <a:spcPts val="800"/>
        </a:spcBef>
        <a:buClr>
          <a:srgbClr val="1F40E7"/>
        </a:buClr>
        <a:buFont typeface="Wingdings 2" panose="05020102010507070707" pitchFamily="18" charset="2"/>
        <a:buChar char="¡"/>
        <a:tabLst/>
        <a:defRPr sz="1600" kern="1200">
          <a:solidFill>
            <a:srgbClr val="1F40E7"/>
          </a:solidFill>
          <a:latin typeface="+mn-lt"/>
          <a:ea typeface="+mn-ea"/>
          <a:cs typeface="+mn-cs"/>
        </a:defRPr>
      </a:lvl2pPr>
      <a:lvl3pPr marL="1079500" indent="-361950" algn="l" defTabSz="914400" rtl="0" eaLnBrk="1" latinLnBrk="0" hangingPunct="1">
        <a:lnSpc>
          <a:spcPct val="105000"/>
        </a:lnSpc>
        <a:spcBef>
          <a:spcPts val="800"/>
        </a:spcBef>
        <a:buClr>
          <a:srgbClr val="1F40E7"/>
        </a:buClr>
        <a:buFont typeface="Wingdings 2" panose="05020102010507070707" pitchFamily="18" charset="2"/>
        <a:buChar char="¡"/>
        <a:defRPr sz="1600" kern="1200">
          <a:solidFill>
            <a:srgbClr val="1F40E7"/>
          </a:solidFill>
          <a:latin typeface="+mn-lt"/>
          <a:ea typeface="+mn-ea"/>
          <a:cs typeface="+mn-cs"/>
        </a:defRPr>
      </a:lvl3pPr>
      <a:lvl4pPr marL="0" indent="0" algn="l" defTabSz="914400" rtl="0" eaLnBrk="1" latinLnBrk="0" hangingPunct="1">
        <a:lnSpc>
          <a:spcPct val="105000"/>
        </a:lnSpc>
        <a:spcBef>
          <a:spcPts val="800"/>
        </a:spcBef>
        <a:buFont typeface="Arial" panose="020B0604020202020204" pitchFamily="34" charset="0"/>
        <a:buNone/>
        <a:defRPr sz="1600" kern="1200">
          <a:solidFill>
            <a:srgbClr val="1F40E7"/>
          </a:solidFill>
          <a:latin typeface="+mn-lt"/>
          <a:ea typeface="+mn-ea"/>
          <a:cs typeface="+mn-cs"/>
        </a:defRPr>
      </a:lvl4pPr>
      <a:lvl5pPr marL="0" indent="0" algn="l" defTabSz="914400" rtl="0" eaLnBrk="1" latinLnBrk="0" hangingPunct="1">
        <a:lnSpc>
          <a:spcPct val="105000"/>
        </a:lnSpc>
        <a:spcBef>
          <a:spcPts val="1000"/>
        </a:spcBef>
        <a:buFont typeface="Arial" panose="020B0604020202020204" pitchFamily="34" charset="0"/>
        <a:buNone/>
        <a:defRPr sz="1800" b="1" kern="1200" cap="all" baseline="0">
          <a:solidFill>
            <a:schemeClr val="tx1"/>
          </a:solidFill>
          <a:latin typeface="+mn-lt"/>
          <a:ea typeface="+mn-ea"/>
          <a:cs typeface="+mn-cs"/>
        </a:defRPr>
      </a:lvl5pPr>
      <a:lvl6pPr marL="0" indent="0" algn="l" defTabSz="914400" rtl="0" eaLnBrk="1" latinLnBrk="0" hangingPunct="1">
        <a:lnSpc>
          <a:spcPct val="80000"/>
        </a:lnSpc>
        <a:spcBef>
          <a:spcPts val="0"/>
        </a:spcBef>
        <a:buFont typeface="Arial" panose="020B0604020202020204" pitchFamily="34" charset="0"/>
        <a:buNone/>
        <a:defRPr sz="3500" kern="1200" cap="all" baseline="0">
          <a:solidFill>
            <a:schemeClr val="tx1"/>
          </a:solidFill>
          <a:latin typeface="+mj-lt"/>
          <a:ea typeface="+mn-ea"/>
          <a:cs typeface="+mn-cs"/>
        </a:defRPr>
      </a:lvl6pPr>
      <a:lvl7pPr marL="285750" indent="-285750" algn="l" defTabSz="914400" rtl="0" eaLnBrk="1" latinLnBrk="0" hangingPunct="1">
        <a:lnSpc>
          <a:spcPct val="105000"/>
        </a:lnSpc>
        <a:spcBef>
          <a:spcPts val="800"/>
        </a:spcBef>
        <a:buClr>
          <a:srgbClr val="1F40E7"/>
        </a:buClr>
        <a:buFont typeface="Wingdings 2" panose="05020102010507070707" pitchFamily="18" charset="2"/>
        <a:buChar char="¡"/>
        <a:defRPr sz="1400" kern="1200">
          <a:solidFill>
            <a:srgbClr val="1F40E7"/>
          </a:solidFill>
          <a:latin typeface="+mn-lt"/>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400" kern="1200">
          <a:solidFill>
            <a:srgbClr val="1F40E7"/>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7197" userDrawn="1">
          <p15:clr>
            <a:srgbClr val="F26B43"/>
          </p15:clr>
        </p15:guide>
        <p15:guide id="5" orient="horz" pos="4065" userDrawn="1">
          <p15:clr>
            <a:srgbClr val="F26B43"/>
          </p15:clr>
        </p15:guide>
        <p15:guide id="6"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bl.dk/viden-kartotek/gdpr-og-persondata/"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hyperlink" Target="https://www.datatilsynet.dk/Media/638380803505815050/Vejledning%20om%20TV-overv%C3%A5gning%20til%20boligorganisationer.pdf" TargetMode="External"/><Relationship Id="rId4" Type="http://schemas.openxmlformats.org/officeDocument/2006/relationships/hyperlink" Target="https://www.datatilsynet.dk/hvad-siger-reglern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s://www.datatilsynet.dk/media/6562/samtykke.pdf"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DB72C-D753-3BEE-0BEE-86C97DC9886B}"/>
              </a:ext>
            </a:extLst>
          </p:cNvPr>
          <p:cNvSpPr>
            <a:spLocks noGrp="1"/>
          </p:cNvSpPr>
          <p:nvPr>
            <p:ph type="ctrTitle"/>
          </p:nvPr>
        </p:nvSpPr>
        <p:spPr/>
        <p:txBody>
          <a:bodyPr/>
          <a:lstStyle/>
          <a:p>
            <a:r>
              <a:rPr lang="da-DK" dirty="0"/>
              <a:t>GDPR og Chat/AI</a:t>
            </a:r>
          </a:p>
        </p:txBody>
      </p:sp>
      <p:sp>
        <p:nvSpPr>
          <p:cNvPr id="4" name="Pladsholder til tekst 3">
            <a:extLst>
              <a:ext uri="{FF2B5EF4-FFF2-40B4-BE49-F238E27FC236}">
                <a16:creationId xmlns:a16="http://schemas.microsoft.com/office/drawing/2014/main" id="{D6ECEBA3-3622-A939-9E12-0B5CFE847298}"/>
              </a:ext>
            </a:extLst>
          </p:cNvPr>
          <p:cNvSpPr>
            <a:spLocks noGrp="1"/>
          </p:cNvSpPr>
          <p:nvPr>
            <p:ph type="body" sz="quarter" idx="13"/>
          </p:nvPr>
        </p:nvSpPr>
        <p:spPr>
          <a:xfrm>
            <a:off x="770238" y="4213225"/>
            <a:ext cx="3398108" cy="307975"/>
          </a:xfrm>
        </p:spPr>
        <p:txBody>
          <a:bodyPr/>
          <a:lstStyle/>
          <a:p>
            <a:r>
              <a:rPr lang="da-DK" dirty="0"/>
              <a:t>Mette Nørgaard Larsen</a:t>
            </a:r>
          </a:p>
        </p:txBody>
      </p:sp>
      <p:sp>
        <p:nvSpPr>
          <p:cNvPr id="5" name="Pladsholder til tekst 4">
            <a:extLst>
              <a:ext uri="{FF2B5EF4-FFF2-40B4-BE49-F238E27FC236}">
                <a16:creationId xmlns:a16="http://schemas.microsoft.com/office/drawing/2014/main" id="{C3A7FE06-C7B1-6255-53D7-25FE01A3AD04}"/>
              </a:ext>
            </a:extLst>
          </p:cNvPr>
          <p:cNvSpPr>
            <a:spLocks noGrp="1"/>
          </p:cNvSpPr>
          <p:nvPr>
            <p:ph type="body" sz="quarter" idx="14"/>
          </p:nvPr>
        </p:nvSpPr>
        <p:spPr/>
        <p:txBody>
          <a:bodyPr/>
          <a:lstStyle/>
          <a:p>
            <a:r>
              <a:rPr lang="da-DK" dirty="0"/>
              <a:t>27.11.2024</a:t>
            </a:r>
          </a:p>
        </p:txBody>
      </p:sp>
      <p:pic>
        <p:nvPicPr>
          <p:cNvPr id="10" name="Billede 9" descr="Et billede, der indeholder clipart, tegneserie, illustration/afbildning, kunst&#10;&#10;Automatisk genereret beskrivelse">
            <a:extLst>
              <a:ext uri="{FF2B5EF4-FFF2-40B4-BE49-F238E27FC236}">
                <a16:creationId xmlns:a16="http://schemas.microsoft.com/office/drawing/2014/main" id="{0201CF06-09BC-44A8-6D6D-963EEFEA5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380" y="2950243"/>
            <a:ext cx="2171700" cy="2657475"/>
          </a:xfrm>
          <a:prstGeom prst="rect">
            <a:avLst/>
          </a:prstGeom>
        </p:spPr>
      </p:pic>
    </p:spTree>
    <p:extLst>
      <p:ext uri="{BB962C8B-B14F-4D97-AF65-F5344CB8AC3E}">
        <p14:creationId xmlns:p14="http://schemas.microsoft.com/office/powerpoint/2010/main" val="1820619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90D5632-959E-45E4-A24B-3BA6D2879D7B}"/>
              </a:ext>
            </a:extLst>
          </p:cNvPr>
          <p:cNvSpPr>
            <a:spLocks noGrp="1"/>
          </p:cNvSpPr>
          <p:nvPr>
            <p:ph type="ctrTitle"/>
          </p:nvPr>
        </p:nvSpPr>
        <p:spPr/>
        <p:txBody>
          <a:bodyPr/>
          <a:lstStyle/>
          <a:p>
            <a:r>
              <a:rPr lang="da-DK" dirty="0"/>
              <a:t>Grundprincipper</a:t>
            </a:r>
          </a:p>
        </p:txBody>
      </p:sp>
      <p:sp>
        <p:nvSpPr>
          <p:cNvPr id="6" name="Pladsholder til tekst 5">
            <a:extLst>
              <a:ext uri="{FF2B5EF4-FFF2-40B4-BE49-F238E27FC236}">
                <a16:creationId xmlns:a16="http://schemas.microsoft.com/office/drawing/2014/main" id="{EB36BD77-7390-4637-BB77-B19D1EFCB9F6}"/>
              </a:ext>
            </a:extLst>
          </p:cNvPr>
          <p:cNvSpPr>
            <a:spLocks noGrp="1"/>
          </p:cNvSpPr>
          <p:nvPr>
            <p:ph type="body" sz="quarter" idx="10"/>
          </p:nvPr>
        </p:nvSpPr>
        <p:spPr>
          <a:xfrm>
            <a:off x="539751" y="1500188"/>
            <a:ext cx="8235950" cy="4433887"/>
          </a:xfrm>
        </p:spPr>
        <p:txBody>
          <a:bodyPr>
            <a:normAutofit fontScale="55000" lnSpcReduction="20000"/>
          </a:bodyPr>
          <a:lstStyle/>
          <a:p>
            <a:pPr marL="0" indent="0">
              <a:buNone/>
            </a:pPr>
            <a:r>
              <a:rPr lang="da-DK" sz="4600" dirty="0"/>
              <a:t>Alle de grundlæggende principper skal </a:t>
            </a:r>
            <a:r>
              <a:rPr lang="da-DK" sz="4600" u="sng" dirty="0"/>
              <a:t>altid</a:t>
            </a:r>
            <a:r>
              <a:rPr lang="da-DK" sz="4600" dirty="0"/>
              <a:t> være opfyldt:</a:t>
            </a:r>
            <a:br>
              <a:rPr lang="da-DK" sz="4600" dirty="0"/>
            </a:br>
            <a:endParaRPr lang="da-DK" sz="4600" dirty="0"/>
          </a:p>
          <a:p>
            <a:pPr marL="861600" lvl="1" indent="-609600">
              <a:lnSpc>
                <a:spcPct val="90000"/>
              </a:lnSpc>
            </a:pPr>
            <a:r>
              <a:rPr lang="da-DK" altLang="da-DK" sz="2800" b="1" dirty="0"/>
              <a:t>God databehandlingsskik </a:t>
            </a:r>
            <a:r>
              <a:rPr lang="da-DK" altLang="da-DK" sz="2800" dirty="0"/>
              <a:t>– lovlighed, rimelighed og gennemsigtighed i forhold til den registrerede</a:t>
            </a:r>
            <a:endParaRPr lang="da-DK" altLang="da-DK" sz="2800" dirty="0">
              <a:solidFill>
                <a:srgbClr val="000000"/>
              </a:solidFill>
            </a:endParaRPr>
          </a:p>
          <a:p>
            <a:pPr marL="861600" lvl="1" indent="-609600">
              <a:lnSpc>
                <a:spcPct val="90000"/>
              </a:lnSpc>
            </a:pPr>
            <a:endParaRPr lang="da-DK" altLang="da-DK" sz="2800" dirty="0">
              <a:solidFill>
                <a:srgbClr val="000000"/>
              </a:solidFill>
            </a:endParaRPr>
          </a:p>
          <a:p>
            <a:pPr marL="861600" lvl="1" indent="-609600">
              <a:lnSpc>
                <a:spcPct val="90000"/>
              </a:lnSpc>
            </a:pPr>
            <a:r>
              <a:rPr lang="da-DK" altLang="da-DK" sz="2800" b="1" dirty="0"/>
              <a:t>Formålsbegrænsning</a:t>
            </a:r>
            <a:r>
              <a:rPr lang="da-DK" altLang="da-DK" sz="2800" dirty="0"/>
              <a:t> - udtrykkelige og saglige formål</a:t>
            </a:r>
            <a:endParaRPr lang="da-DK" altLang="da-DK" sz="2800" u="sng" dirty="0"/>
          </a:p>
          <a:p>
            <a:pPr marL="861600" lvl="1" indent="-609600">
              <a:lnSpc>
                <a:spcPct val="90000"/>
              </a:lnSpc>
            </a:pPr>
            <a:endParaRPr lang="da-DK" altLang="da-DK" sz="2800" dirty="0"/>
          </a:p>
          <a:p>
            <a:pPr marL="861600" lvl="1" indent="-609600">
              <a:lnSpc>
                <a:spcPct val="90000"/>
              </a:lnSpc>
            </a:pPr>
            <a:r>
              <a:rPr lang="da-DK" altLang="da-DK" sz="2800" b="1" dirty="0"/>
              <a:t>Dataminimering og proportionalitet </a:t>
            </a:r>
            <a:r>
              <a:rPr lang="da-DK" altLang="da-DK" sz="2800" dirty="0"/>
              <a:t>– kun nødvendigt for at opfylde formål</a:t>
            </a:r>
            <a:endParaRPr lang="da-DK" altLang="da-DK" sz="2800" b="1" dirty="0"/>
          </a:p>
          <a:p>
            <a:pPr marL="861600" lvl="1" indent="-609600">
              <a:lnSpc>
                <a:spcPct val="90000"/>
              </a:lnSpc>
            </a:pPr>
            <a:endParaRPr lang="da-DK" altLang="da-DK" sz="2800" dirty="0"/>
          </a:p>
          <a:p>
            <a:pPr marL="861600" lvl="1" indent="-609600">
              <a:lnSpc>
                <a:spcPct val="90000"/>
              </a:lnSpc>
            </a:pPr>
            <a:r>
              <a:rPr lang="da-DK" altLang="da-DK" sz="2800" b="1" dirty="0"/>
              <a:t>God datakvalitet/nøjagtighed </a:t>
            </a:r>
            <a:r>
              <a:rPr lang="da-DK" altLang="da-DK" sz="2800" dirty="0"/>
              <a:t>– rigtighed/ajourføring</a:t>
            </a:r>
            <a:endParaRPr lang="da-DK" altLang="da-DK" sz="2800" b="1" dirty="0"/>
          </a:p>
          <a:p>
            <a:pPr marL="861600" lvl="1" indent="-609600">
              <a:lnSpc>
                <a:spcPct val="90000"/>
              </a:lnSpc>
            </a:pPr>
            <a:endParaRPr lang="da-DK" altLang="da-DK" sz="2800" dirty="0"/>
          </a:p>
          <a:p>
            <a:pPr marL="861600" lvl="1" indent="-609600">
              <a:lnSpc>
                <a:spcPct val="90000"/>
              </a:lnSpc>
            </a:pPr>
            <a:r>
              <a:rPr lang="da-DK" sz="2800" b="1" dirty="0"/>
              <a:t>Tidsbegrænsning</a:t>
            </a:r>
            <a:r>
              <a:rPr lang="da-DK" sz="2800" dirty="0"/>
              <a:t> – opbevaring kun så længe det er nødvendigt</a:t>
            </a:r>
          </a:p>
          <a:p>
            <a:pPr marL="861600" lvl="1" indent="-609600">
              <a:lnSpc>
                <a:spcPct val="90000"/>
              </a:lnSpc>
            </a:pPr>
            <a:endParaRPr lang="da-DK" sz="2800" b="1" dirty="0"/>
          </a:p>
          <a:p>
            <a:pPr marL="861600" lvl="1" indent="-609600">
              <a:lnSpc>
                <a:spcPct val="90000"/>
              </a:lnSpc>
            </a:pPr>
            <a:r>
              <a:rPr lang="da-DK" sz="2800" b="1" dirty="0"/>
              <a:t>Sikkerhed </a:t>
            </a:r>
            <a:r>
              <a:rPr lang="da-DK" sz="2800" dirty="0"/>
              <a:t>– integritet og fortrolighed</a:t>
            </a:r>
            <a:br>
              <a:rPr lang="da-DK" sz="2800" dirty="0"/>
            </a:br>
            <a:endParaRPr lang="da-DK" sz="2800" dirty="0"/>
          </a:p>
        </p:txBody>
      </p:sp>
      <p:pic>
        <p:nvPicPr>
          <p:cNvPr id="7" name="Billede 6">
            <a:extLst>
              <a:ext uri="{FF2B5EF4-FFF2-40B4-BE49-F238E27FC236}">
                <a16:creationId xmlns:a16="http://schemas.microsoft.com/office/drawing/2014/main" id="{FC38E098-034A-4AAD-A09A-E1F8FDD630CF}"/>
              </a:ext>
            </a:extLst>
          </p:cNvPr>
          <p:cNvPicPr>
            <a:picLocks noChangeAspect="1"/>
          </p:cNvPicPr>
          <p:nvPr/>
        </p:nvPicPr>
        <p:blipFill rotWithShape="1">
          <a:blip r:embed="rId3"/>
          <a:srcRect r="54910"/>
          <a:stretch/>
        </p:blipFill>
        <p:spPr>
          <a:xfrm>
            <a:off x="8981626" y="1500188"/>
            <a:ext cx="3210374" cy="4746624"/>
          </a:xfrm>
          <a:prstGeom prst="rect">
            <a:avLst/>
          </a:prstGeom>
        </p:spPr>
      </p:pic>
    </p:spTree>
    <p:extLst>
      <p:ext uri="{BB962C8B-B14F-4D97-AF65-F5344CB8AC3E}">
        <p14:creationId xmlns:p14="http://schemas.microsoft.com/office/powerpoint/2010/main" val="347066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6983E-65BB-F62E-49CD-A9A994CC5347}"/>
              </a:ext>
            </a:extLst>
          </p:cNvPr>
          <p:cNvSpPr>
            <a:spLocks noGrp="1"/>
          </p:cNvSpPr>
          <p:nvPr>
            <p:ph type="ctrTitle"/>
          </p:nvPr>
        </p:nvSpPr>
        <p:spPr/>
        <p:txBody>
          <a:bodyPr/>
          <a:lstStyle/>
          <a:p>
            <a:r>
              <a:rPr lang="da-DK" dirty="0"/>
              <a:t>Til opgørelser</a:t>
            </a:r>
          </a:p>
        </p:txBody>
      </p:sp>
      <p:sp>
        <p:nvSpPr>
          <p:cNvPr id="3" name="Pladsholder til tekst 2">
            <a:extLst>
              <a:ext uri="{FF2B5EF4-FFF2-40B4-BE49-F238E27FC236}">
                <a16:creationId xmlns:a16="http://schemas.microsoft.com/office/drawing/2014/main" id="{458F9D3C-C317-94DA-CFF3-2C2A09FFAE39}"/>
              </a:ext>
            </a:extLst>
          </p:cNvPr>
          <p:cNvSpPr>
            <a:spLocks noGrp="1"/>
          </p:cNvSpPr>
          <p:nvPr>
            <p:ph type="body" sz="quarter" idx="10"/>
          </p:nvPr>
        </p:nvSpPr>
        <p:spPr>
          <a:xfrm>
            <a:off x="7996519" y="1497013"/>
            <a:ext cx="3578362" cy="4419600"/>
          </a:xfrm>
        </p:spPr>
        <p:txBody>
          <a:bodyPr/>
          <a:lstStyle/>
          <a:p>
            <a:pPr marL="0" indent="0">
              <a:buNone/>
            </a:pPr>
            <a:r>
              <a:rPr lang="da-DK" b="1" dirty="0"/>
              <a:t>Anonymisering</a:t>
            </a:r>
          </a:p>
          <a:p>
            <a:pPr marL="0" indent="0">
              <a:buNone/>
            </a:pPr>
            <a:r>
              <a:rPr lang="da-DK" dirty="0"/>
              <a:t>Hvis oplysningerne anonymiseres helt, så man ikke længere kan finde tilbage til den konkrete borger, så er man ikke længere omfattet af databeskyttelsesreglerne. </a:t>
            </a:r>
          </a:p>
          <a:p>
            <a:pPr marL="0" indent="0">
              <a:buNone/>
            </a:pPr>
            <a:r>
              <a:rPr lang="da-DK" dirty="0"/>
              <a:t>Det er en forudsætning, at anonymiseringen er uigenkaldelig. </a:t>
            </a:r>
          </a:p>
        </p:txBody>
      </p:sp>
      <p:sp>
        <p:nvSpPr>
          <p:cNvPr id="4" name="Pladsholder til tekst 3">
            <a:extLst>
              <a:ext uri="{FF2B5EF4-FFF2-40B4-BE49-F238E27FC236}">
                <a16:creationId xmlns:a16="http://schemas.microsoft.com/office/drawing/2014/main" id="{E31D9E97-3F2D-105B-6774-9DF9A47BC9E8}"/>
              </a:ext>
            </a:extLst>
          </p:cNvPr>
          <p:cNvSpPr>
            <a:spLocks noGrp="1"/>
          </p:cNvSpPr>
          <p:nvPr>
            <p:ph type="body" sz="quarter" idx="11"/>
          </p:nvPr>
        </p:nvSpPr>
        <p:spPr>
          <a:xfrm>
            <a:off x="334681" y="1497013"/>
            <a:ext cx="3492500" cy="4419600"/>
          </a:xfrm>
        </p:spPr>
        <p:txBody>
          <a:bodyPr/>
          <a:lstStyle/>
          <a:p>
            <a:pPr marL="0" indent="0">
              <a:buNone/>
            </a:pPr>
            <a:r>
              <a:rPr lang="da-DK" b="1" dirty="0" err="1"/>
              <a:t>Pseudonymisering</a:t>
            </a:r>
            <a:endParaRPr lang="da-DK" b="1" dirty="0"/>
          </a:p>
          <a:p>
            <a:pPr marL="0" indent="0">
              <a:buNone/>
            </a:pPr>
            <a:r>
              <a:rPr lang="da-DK" dirty="0"/>
              <a:t>Hvis man erstatter et navn af en kode, hvor man kan gå baglæns og finde den, det handler om, så er man fortsat omfattet af databeskyttelsesreglerne. Borgeren kan identificeres.</a:t>
            </a:r>
          </a:p>
        </p:txBody>
      </p:sp>
      <p:sp>
        <p:nvSpPr>
          <p:cNvPr id="5" name="AutoShape 2" descr="Ikonbillede">
            <a:extLst>
              <a:ext uri="{FF2B5EF4-FFF2-40B4-BE49-F238E27FC236}">
                <a16:creationId xmlns:a16="http://schemas.microsoft.com/office/drawing/2014/main" id="{713915D3-9364-2110-0547-61C1AF1069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6" name="Billede 5">
            <a:extLst>
              <a:ext uri="{FF2B5EF4-FFF2-40B4-BE49-F238E27FC236}">
                <a16:creationId xmlns:a16="http://schemas.microsoft.com/office/drawing/2014/main" id="{742B7953-5285-60C8-C82D-8990E51BABD5}"/>
              </a:ext>
            </a:extLst>
          </p:cNvPr>
          <p:cNvPicPr>
            <a:picLocks noChangeAspect="1"/>
          </p:cNvPicPr>
          <p:nvPr/>
        </p:nvPicPr>
        <p:blipFill rotWithShape="1">
          <a:blip r:embed="rId3"/>
          <a:srcRect l="11495" r="12116" b="8655"/>
          <a:stretch/>
        </p:blipFill>
        <p:spPr>
          <a:xfrm>
            <a:off x="4165600" y="1879600"/>
            <a:ext cx="3492500" cy="4176281"/>
          </a:xfrm>
          <a:prstGeom prst="rect">
            <a:avLst/>
          </a:prstGeom>
        </p:spPr>
      </p:pic>
    </p:spTree>
    <p:extLst>
      <p:ext uri="{BB962C8B-B14F-4D97-AF65-F5344CB8AC3E}">
        <p14:creationId xmlns:p14="http://schemas.microsoft.com/office/powerpoint/2010/main" val="327416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0799177-189A-4005-9D84-ACA35487D163}"/>
              </a:ext>
            </a:extLst>
          </p:cNvPr>
          <p:cNvSpPr>
            <a:spLocks noGrp="1"/>
          </p:cNvSpPr>
          <p:nvPr>
            <p:ph type="title"/>
          </p:nvPr>
        </p:nvSpPr>
        <p:spPr>
          <a:xfrm>
            <a:off x="766763" y="565637"/>
            <a:ext cx="10658475" cy="905669"/>
          </a:xfrm>
        </p:spPr>
        <p:txBody>
          <a:bodyPr anchor="t">
            <a:normAutofit/>
          </a:bodyPr>
          <a:lstStyle/>
          <a:p>
            <a:r>
              <a:rPr lang="da-DK" dirty="0"/>
              <a:t>Oplysningspligt</a:t>
            </a:r>
          </a:p>
        </p:txBody>
      </p:sp>
      <p:pic>
        <p:nvPicPr>
          <p:cNvPr id="2050" name="Picture 2" descr="image">
            <a:extLst>
              <a:ext uri="{FF2B5EF4-FFF2-40B4-BE49-F238E27FC236}">
                <a16:creationId xmlns:a16="http://schemas.microsoft.com/office/drawing/2014/main" id="{782736A8-44F3-3F35-94B1-7373AD4E03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6763" y="2170951"/>
            <a:ext cx="4878387" cy="3658790"/>
          </a:xfrm>
          <a:prstGeom prst="rect">
            <a:avLst/>
          </a:prstGeom>
          <a:solidFill>
            <a:srgbClr val="FFFFFF"/>
          </a:solidFill>
        </p:spPr>
      </p:pic>
      <p:sp>
        <p:nvSpPr>
          <p:cNvPr id="6" name="Pladsholder til tekst 5">
            <a:extLst>
              <a:ext uri="{FF2B5EF4-FFF2-40B4-BE49-F238E27FC236}">
                <a16:creationId xmlns:a16="http://schemas.microsoft.com/office/drawing/2014/main" id="{F811ED91-A0B8-4D9D-8472-818FFD482D1F}"/>
              </a:ext>
            </a:extLst>
          </p:cNvPr>
          <p:cNvSpPr>
            <a:spLocks noGrp="1"/>
          </p:cNvSpPr>
          <p:nvPr>
            <p:ph idx="13"/>
          </p:nvPr>
        </p:nvSpPr>
        <p:spPr>
          <a:xfrm>
            <a:off x="6540501" y="1547506"/>
            <a:ext cx="4878387" cy="4905681"/>
          </a:xfrm>
        </p:spPr>
        <p:txBody>
          <a:bodyPr anchor="t">
            <a:normAutofit/>
          </a:bodyPr>
          <a:lstStyle/>
          <a:p>
            <a:pPr marL="0" indent="0">
              <a:lnSpc>
                <a:spcPct val="95000"/>
              </a:lnSpc>
              <a:buNone/>
            </a:pPr>
            <a:r>
              <a:rPr lang="da-DK" b="1" dirty="0"/>
              <a:t>Hovedregel: </a:t>
            </a:r>
            <a:endParaRPr lang="da-DK" b="1"/>
          </a:p>
          <a:p>
            <a:pPr lvl="1">
              <a:lnSpc>
                <a:spcPct val="95000"/>
              </a:lnSpc>
              <a:buFont typeface="Wingdings" panose="05000000000000000000" pitchFamily="2" charset="2"/>
              <a:buChar char="§"/>
            </a:pPr>
            <a:r>
              <a:rPr lang="da-DK"/>
              <a:t>Den registrerede har til enhver tid ret til at få at vide </a:t>
            </a:r>
            <a:r>
              <a:rPr lang="da-DK" u="sng"/>
              <a:t>hvad </a:t>
            </a:r>
            <a:r>
              <a:rPr lang="da-DK"/>
              <a:t>der er registreret, </a:t>
            </a:r>
            <a:r>
              <a:rPr lang="da-DK" u="sng"/>
              <a:t>hvorfor</a:t>
            </a:r>
            <a:r>
              <a:rPr lang="da-DK"/>
              <a:t> det er registreret og </a:t>
            </a:r>
            <a:r>
              <a:rPr lang="da-DK" u="sng"/>
              <a:t>hvor længe </a:t>
            </a:r>
            <a:r>
              <a:rPr lang="da-DK"/>
              <a:t>det vil være registreret</a:t>
            </a:r>
          </a:p>
          <a:p>
            <a:pPr marL="468000" lvl="1" indent="0">
              <a:lnSpc>
                <a:spcPct val="95000"/>
              </a:lnSpc>
              <a:buNone/>
            </a:pPr>
            <a:endParaRPr lang="da-DK"/>
          </a:p>
          <a:p>
            <a:pPr marL="0" indent="0">
              <a:lnSpc>
                <a:spcPct val="95000"/>
              </a:lnSpc>
              <a:buNone/>
            </a:pPr>
            <a:r>
              <a:rPr lang="da-DK" b="1" dirty="0"/>
              <a:t>Undtagelser:</a:t>
            </a:r>
            <a:endParaRPr lang="da-DK" b="1"/>
          </a:p>
          <a:p>
            <a:pPr lvl="1">
              <a:lnSpc>
                <a:spcPct val="95000"/>
              </a:lnSpc>
              <a:buFont typeface="Wingdings" panose="05000000000000000000" pitchFamily="2" charset="2"/>
              <a:buChar char="§"/>
            </a:pPr>
            <a:r>
              <a:rPr lang="da-DK"/>
              <a:t>Den registrerede kender allerede oplysningerne</a:t>
            </a:r>
            <a:br>
              <a:rPr lang="da-DK"/>
            </a:br>
            <a:endParaRPr lang="da-DK"/>
          </a:p>
          <a:p>
            <a:pPr lvl="1">
              <a:lnSpc>
                <a:spcPct val="95000"/>
              </a:lnSpc>
              <a:buFont typeface="Wingdings" panose="05000000000000000000" pitchFamily="2" charset="2"/>
              <a:buChar char="§"/>
            </a:pPr>
            <a:r>
              <a:rPr lang="da-DK"/>
              <a:t>Meddelelse er umulig eller kræver en uforholdsmæssig stor indsats</a:t>
            </a:r>
            <a:br>
              <a:rPr lang="da-DK"/>
            </a:br>
            <a:endParaRPr lang="da-DK"/>
          </a:p>
          <a:p>
            <a:pPr lvl="1">
              <a:lnSpc>
                <a:spcPct val="95000"/>
              </a:lnSpc>
              <a:buFont typeface="Wingdings" panose="05000000000000000000" pitchFamily="2" charset="2"/>
              <a:buChar char="§"/>
            </a:pPr>
            <a:r>
              <a:rPr lang="da-DK"/>
              <a:t>Fortrolighed på grund af tavshedspligt</a:t>
            </a:r>
            <a:br>
              <a:rPr lang="da-DK"/>
            </a:br>
            <a:endParaRPr lang="da-DK"/>
          </a:p>
          <a:p>
            <a:pPr lvl="1">
              <a:lnSpc>
                <a:spcPct val="95000"/>
              </a:lnSpc>
              <a:buFont typeface="Wingdings" panose="05000000000000000000" pitchFamily="2" charset="2"/>
              <a:buChar char="§"/>
            </a:pPr>
            <a:r>
              <a:rPr lang="da-DK"/>
              <a:t>Afgørende hensyn til private interesser, herunder hensyn til den registrerede selv</a:t>
            </a:r>
          </a:p>
          <a:p>
            <a:pPr>
              <a:lnSpc>
                <a:spcPct val="95000"/>
              </a:lnSpc>
            </a:pPr>
            <a:endParaRPr lang="da-DK"/>
          </a:p>
        </p:txBody>
      </p:sp>
      <p:pic>
        <p:nvPicPr>
          <p:cNvPr id="2052" name="Picture 4" descr="image">
            <a:extLst>
              <a:ext uri="{FF2B5EF4-FFF2-40B4-BE49-F238E27FC236}">
                <a16:creationId xmlns:a16="http://schemas.microsoft.com/office/drawing/2014/main" id="{C7ED0F6D-3E0F-9DE8-2EFC-D0879CA7A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7" y="2170950"/>
            <a:ext cx="4878388" cy="365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91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120196E-1781-645F-BD28-ACF5CB82411C}"/>
              </a:ext>
            </a:extLst>
          </p:cNvPr>
          <p:cNvSpPr>
            <a:spLocks noGrp="1"/>
          </p:cNvSpPr>
          <p:nvPr>
            <p:ph type="ctrTitle"/>
          </p:nvPr>
        </p:nvSpPr>
        <p:spPr>
          <a:xfrm>
            <a:off x="548454" y="532514"/>
            <a:ext cx="11108627" cy="817745"/>
          </a:xfrm>
        </p:spPr>
        <p:txBody>
          <a:bodyPr/>
          <a:lstStyle/>
          <a:p>
            <a:r>
              <a:rPr lang="da-DK" dirty="0"/>
              <a:t>Gode links</a:t>
            </a:r>
          </a:p>
        </p:txBody>
      </p:sp>
      <p:sp>
        <p:nvSpPr>
          <p:cNvPr id="4" name="Pladsholder til tekst 3">
            <a:extLst>
              <a:ext uri="{FF2B5EF4-FFF2-40B4-BE49-F238E27FC236}">
                <a16:creationId xmlns:a16="http://schemas.microsoft.com/office/drawing/2014/main" id="{29AE176B-553A-9147-583E-A7CE6C249984}"/>
              </a:ext>
            </a:extLst>
          </p:cNvPr>
          <p:cNvSpPr>
            <a:spLocks noGrp="1"/>
          </p:cNvSpPr>
          <p:nvPr>
            <p:ph type="body" sz="quarter" idx="12"/>
          </p:nvPr>
        </p:nvSpPr>
        <p:spPr>
          <a:xfrm>
            <a:off x="460126" y="1382366"/>
            <a:ext cx="5328000" cy="4419600"/>
          </a:xfrm>
        </p:spPr>
        <p:txBody>
          <a:bodyPr/>
          <a:lstStyle/>
          <a:p>
            <a:pPr>
              <a:buFont typeface="Arial" panose="020B0604020202020204" pitchFamily="34" charset="0"/>
              <a:buChar char="•"/>
            </a:pPr>
            <a:r>
              <a:rPr lang="da-DK" dirty="0" err="1"/>
              <a:t>BL’s</a:t>
            </a:r>
            <a:r>
              <a:rPr lang="da-DK" dirty="0"/>
              <a:t> materiale (under log-in): </a:t>
            </a:r>
            <a:r>
              <a:rPr lang="da-DK" dirty="0">
                <a:hlinkClick r:id="rId3"/>
              </a:rPr>
              <a:t>GDPR og persondata | BL - Danmarks Almene Boliger</a:t>
            </a:r>
            <a:endParaRPr lang="da-DK" dirty="0"/>
          </a:p>
          <a:p>
            <a:pPr lvl="1">
              <a:buFont typeface="Arial" panose="020B0604020202020204" pitchFamily="34" charset="0"/>
              <a:buChar char="•"/>
            </a:pPr>
            <a:r>
              <a:rPr lang="da-DK" dirty="0"/>
              <a:t>Slå op i Q &amp; A</a:t>
            </a:r>
          </a:p>
          <a:p>
            <a:pPr lvl="1">
              <a:buFont typeface="Arial" panose="020B0604020202020204" pitchFamily="34" charset="0"/>
              <a:buChar char="•"/>
            </a:pPr>
            <a:r>
              <a:rPr lang="da-DK" dirty="0"/>
              <a:t>Vær opmærksom på, at materialet løbende opdateres</a:t>
            </a:r>
          </a:p>
          <a:p>
            <a:pPr marL="0" indent="0">
              <a:buNone/>
            </a:pPr>
            <a:endParaRPr lang="da-DK" dirty="0"/>
          </a:p>
          <a:p>
            <a:pPr>
              <a:buFont typeface="Arial" panose="020B0604020202020204" pitchFamily="34" charset="0"/>
              <a:buChar char="•"/>
            </a:pPr>
            <a:r>
              <a:rPr lang="da-DK" dirty="0"/>
              <a:t>Datatilsynet: </a:t>
            </a:r>
          </a:p>
          <a:p>
            <a:pPr lvl="1">
              <a:buFont typeface="Arial" panose="020B0604020202020204" pitchFamily="34" charset="0"/>
              <a:buChar char="•"/>
            </a:pPr>
            <a:r>
              <a:rPr lang="da-DK" dirty="0">
                <a:hlinkClick r:id="rId4"/>
              </a:rPr>
              <a:t>Hvad siger reglerne? (datatilsynet.dk)</a:t>
            </a:r>
            <a:endParaRPr lang="da-DK" dirty="0"/>
          </a:p>
          <a:p>
            <a:pPr lvl="1">
              <a:buFont typeface="Arial" panose="020B0604020202020204" pitchFamily="34" charset="0"/>
              <a:buChar char="•"/>
            </a:pPr>
            <a:r>
              <a:rPr lang="da-DK" dirty="0">
                <a:hlinkClick r:id="rId5"/>
              </a:rPr>
              <a:t>Tv-overvågning - boligorganisationer (datatilsynet.dk)</a:t>
            </a:r>
            <a:endParaRPr lang="da-DK" dirty="0"/>
          </a:p>
          <a:p>
            <a:pPr marL="0" indent="0">
              <a:buNone/>
            </a:pPr>
            <a:endParaRPr lang="da-DK" dirty="0"/>
          </a:p>
        </p:txBody>
      </p:sp>
      <p:pic>
        <p:nvPicPr>
          <p:cNvPr id="5" name="Billede 4">
            <a:extLst>
              <a:ext uri="{FF2B5EF4-FFF2-40B4-BE49-F238E27FC236}">
                <a16:creationId xmlns:a16="http://schemas.microsoft.com/office/drawing/2014/main" id="{3B70E271-D396-B725-DD31-4FCB162F9734}"/>
              </a:ext>
            </a:extLst>
          </p:cNvPr>
          <p:cNvPicPr>
            <a:picLocks noChangeAspect="1"/>
          </p:cNvPicPr>
          <p:nvPr/>
        </p:nvPicPr>
        <p:blipFill>
          <a:blip r:embed="rId6"/>
          <a:stretch>
            <a:fillRect/>
          </a:stretch>
        </p:blipFill>
        <p:spPr>
          <a:xfrm>
            <a:off x="6742890" y="1281847"/>
            <a:ext cx="4620638" cy="4620638"/>
          </a:xfrm>
          <a:prstGeom prst="rect">
            <a:avLst/>
          </a:prstGeom>
        </p:spPr>
      </p:pic>
    </p:spTree>
    <p:extLst>
      <p:ext uri="{BB962C8B-B14F-4D97-AF65-F5344CB8AC3E}">
        <p14:creationId xmlns:p14="http://schemas.microsoft.com/office/powerpoint/2010/main" val="385341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407C7-38CA-9013-3435-7EBE93C4FD19}"/>
              </a:ext>
            </a:extLst>
          </p:cNvPr>
          <p:cNvSpPr>
            <a:spLocks noGrp="1"/>
          </p:cNvSpPr>
          <p:nvPr>
            <p:ph type="title"/>
          </p:nvPr>
        </p:nvSpPr>
        <p:spPr/>
        <p:txBody>
          <a:bodyPr/>
          <a:lstStyle/>
          <a:p>
            <a:r>
              <a:rPr lang="da-DK" dirty="0" err="1"/>
              <a:t>ChatgPt</a:t>
            </a:r>
            <a:br>
              <a:rPr lang="da-DK" dirty="0"/>
            </a:br>
            <a:r>
              <a:rPr lang="da-DK" dirty="0"/>
              <a:t>AI</a:t>
            </a:r>
            <a:br>
              <a:rPr lang="da-DK" dirty="0"/>
            </a:br>
            <a:r>
              <a:rPr lang="da-DK" dirty="0" err="1"/>
              <a:t>Chatbot</a:t>
            </a:r>
            <a:endParaRPr lang="da-DK" dirty="0"/>
          </a:p>
        </p:txBody>
      </p:sp>
    </p:spTree>
    <p:extLst>
      <p:ext uri="{BB962C8B-B14F-4D97-AF65-F5344CB8AC3E}">
        <p14:creationId xmlns:p14="http://schemas.microsoft.com/office/powerpoint/2010/main" val="155095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3C1ED-E2D3-C1BB-4DCB-02F1579CDC62}"/>
              </a:ext>
            </a:extLst>
          </p:cNvPr>
          <p:cNvSpPr>
            <a:spLocks noGrp="1"/>
          </p:cNvSpPr>
          <p:nvPr>
            <p:ph type="title"/>
          </p:nvPr>
        </p:nvSpPr>
        <p:spPr/>
        <p:txBody>
          <a:bodyPr/>
          <a:lstStyle/>
          <a:p>
            <a:r>
              <a:rPr lang="da-DK" dirty="0"/>
              <a:t>Chat-</a:t>
            </a:r>
            <a:r>
              <a:rPr lang="da-DK" dirty="0" err="1"/>
              <a:t>gpt</a:t>
            </a:r>
            <a:r>
              <a:rPr lang="da-DK" dirty="0"/>
              <a:t> ift. GDPR</a:t>
            </a:r>
          </a:p>
        </p:txBody>
      </p:sp>
      <p:sp>
        <p:nvSpPr>
          <p:cNvPr id="3" name="Pladsholder til indhold 2">
            <a:extLst>
              <a:ext uri="{FF2B5EF4-FFF2-40B4-BE49-F238E27FC236}">
                <a16:creationId xmlns:a16="http://schemas.microsoft.com/office/drawing/2014/main" id="{316C4F80-C8EA-9BBE-F101-87F391DA7E3D}"/>
              </a:ext>
            </a:extLst>
          </p:cNvPr>
          <p:cNvSpPr>
            <a:spLocks noGrp="1"/>
          </p:cNvSpPr>
          <p:nvPr>
            <p:ph idx="1"/>
          </p:nvPr>
        </p:nvSpPr>
        <p:spPr/>
        <p:txBody>
          <a:bodyPr/>
          <a:lstStyle/>
          <a:p>
            <a:r>
              <a:rPr lang="da-DK" dirty="0"/>
              <a:t>Chat-</a:t>
            </a:r>
            <a:r>
              <a:rPr lang="da-DK" dirty="0" err="1"/>
              <a:t>gbt</a:t>
            </a:r>
            <a:r>
              <a:rPr lang="da-DK" dirty="0"/>
              <a:t> gemmer de oplysninger, du giver den.</a:t>
            </a:r>
          </a:p>
          <a:p>
            <a:r>
              <a:rPr lang="da-DK" dirty="0"/>
              <a:t>Giv aldrig Chat-</a:t>
            </a:r>
            <a:r>
              <a:rPr lang="da-DK" dirty="0" err="1"/>
              <a:t>gpt</a:t>
            </a:r>
            <a:r>
              <a:rPr lang="da-DK" dirty="0"/>
              <a:t> personfølsomme oplysninger ….eller fortrolige oplysninger</a:t>
            </a:r>
          </a:p>
          <a:p>
            <a:r>
              <a:rPr lang="da-DK" dirty="0"/>
              <a:t>Stil generelle spørgsmål – vær bevidste om, hvad I skriver i spørgsmålene.</a:t>
            </a:r>
          </a:p>
          <a:p>
            <a:r>
              <a:rPr lang="da-DK" dirty="0"/>
              <a:t>Hvor kommer chat-</a:t>
            </a:r>
            <a:r>
              <a:rPr lang="da-DK" dirty="0" err="1"/>
              <a:t>gbts</a:t>
            </a:r>
            <a:r>
              <a:rPr lang="da-DK" dirty="0"/>
              <a:t> viden fra?</a:t>
            </a:r>
          </a:p>
          <a:p>
            <a:r>
              <a:rPr lang="da-DK" dirty="0"/>
              <a:t>OBS: Chat-</a:t>
            </a:r>
            <a:r>
              <a:rPr lang="da-DK" dirty="0" err="1"/>
              <a:t>gpt</a:t>
            </a:r>
            <a:r>
              <a:rPr lang="da-DK" dirty="0"/>
              <a:t> vil altid forsøge at svare: </a:t>
            </a:r>
          </a:p>
          <a:p>
            <a:pPr lvl="1"/>
            <a:r>
              <a:rPr lang="da-DK" dirty="0"/>
              <a:t>Eksisterer bestemmelsen, den giver dig faktisk?</a:t>
            </a:r>
          </a:p>
          <a:p>
            <a:pPr lvl="1"/>
            <a:r>
              <a:rPr lang="da-DK" dirty="0"/>
              <a:t>Kan det den siger, faktisk lade sig gøre?</a:t>
            </a:r>
          </a:p>
          <a:p>
            <a:pPr lvl="1"/>
            <a:r>
              <a:rPr lang="da-DK" dirty="0"/>
              <a:t>Spørg gerne uddybende, bed om links til kilder og tjek svaret</a:t>
            </a:r>
          </a:p>
          <a:p>
            <a:endParaRPr lang="da-DK" dirty="0"/>
          </a:p>
        </p:txBody>
      </p:sp>
      <p:pic>
        <p:nvPicPr>
          <p:cNvPr id="6" name="Pladsholder til indhold 5">
            <a:extLst>
              <a:ext uri="{FF2B5EF4-FFF2-40B4-BE49-F238E27FC236}">
                <a16:creationId xmlns:a16="http://schemas.microsoft.com/office/drawing/2014/main" id="{5077F70F-799E-7571-9E3F-8475270B0BB9}"/>
              </a:ext>
            </a:extLst>
          </p:cNvPr>
          <p:cNvPicPr>
            <a:picLocks noGrp="1" noChangeAspect="1"/>
          </p:cNvPicPr>
          <p:nvPr>
            <p:ph idx="13"/>
          </p:nvPr>
        </p:nvPicPr>
        <p:blipFill>
          <a:blip r:embed="rId3"/>
          <a:stretch>
            <a:fillRect/>
          </a:stretch>
        </p:blipFill>
        <p:spPr>
          <a:xfrm>
            <a:off x="6540500" y="1561306"/>
            <a:ext cx="4878388" cy="4878388"/>
          </a:xfrm>
          <a:prstGeom prst="rect">
            <a:avLst/>
          </a:prstGeom>
        </p:spPr>
      </p:pic>
      <p:pic>
        <p:nvPicPr>
          <p:cNvPr id="3076" name="Picture 4" descr="image">
            <a:extLst>
              <a:ext uri="{FF2B5EF4-FFF2-40B4-BE49-F238E27FC236}">
                <a16:creationId xmlns:a16="http://schemas.microsoft.com/office/drawing/2014/main" id="{77A66CD0-D123-44E5-F255-1857770E2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199" y="1561306"/>
            <a:ext cx="6527801" cy="489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41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D10F1-A6BB-47C6-226A-4641C8E451C3}"/>
              </a:ext>
            </a:extLst>
          </p:cNvPr>
          <p:cNvSpPr>
            <a:spLocks noGrp="1"/>
          </p:cNvSpPr>
          <p:nvPr>
            <p:ph type="title"/>
          </p:nvPr>
        </p:nvSpPr>
        <p:spPr>
          <a:xfrm>
            <a:off x="766763" y="1234281"/>
            <a:ext cx="5011039" cy="905669"/>
          </a:xfrm>
        </p:spPr>
        <p:txBody>
          <a:bodyPr anchor="t">
            <a:normAutofit/>
          </a:bodyPr>
          <a:lstStyle/>
          <a:p>
            <a:r>
              <a:rPr lang="da-DK" dirty="0" err="1"/>
              <a:t>BLs</a:t>
            </a:r>
            <a:r>
              <a:rPr lang="da-DK" dirty="0"/>
              <a:t> </a:t>
            </a:r>
            <a:r>
              <a:rPr lang="da-DK" dirty="0" err="1"/>
              <a:t>chatbot</a:t>
            </a:r>
            <a:endParaRPr lang="da-DK" dirty="0"/>
          </a:p>
        </p:txBody>
      </p:sp>
      <p:sp>
        <p:nvSpPr>
          <p:cNvPr id="4" name="Pladsholder til indhold 3">
            <a:extLst>
              <a:ext uri="{FF2B5EF4-FFF2-40B4-BE49-F238E27FC236}">
                <a16:creationId xmlns:a16="http://schemas.microsoft.com/office/drawing/2014/main" id="{40024E84-8CCB-48BB-3F3D-1D96EB457352}"/>
              </a:ext>
            </a:extLst>
          </p:cNvPr>
          <p:cNvSpPr>
            <a:spLocks noGrp="1"/>
          </p:cNvSpPr>
          <p:nvPr>
            <p:ph idx="1"/>
          </p:nvPr>
        </p:nvSpPr>
        <p:spPr>
          <a:xfrm>
            <a:off x="766763" y="2216151"/>
            <a:ext cx="5011039" cy="3960812"/>
          </a:xfrm>
        </p:spPr>
        <p:txBody>
          <a:bodyPr anchor="t">
            <a:normAutofit/>
          </a:bodyPr>
          <a:lstStyle/>
          <a:p>
            <a:r>
              <a:rPr lang="da-DK" dirty="0"/>
              <a:t>Vi startede med en </a:t>
            </a:r>
            <a:r>
              <a:rPr lang="da-DK" dirty="0" err="1"/>
              <a:t>chatbot</a:t>
            </a:r>
            <a:r>
              <a:rPr lang="da-DK" dirty="0"/>
              <a:t> på den gamle hjemmeside (før sommerferien). </a:t>
            </a:r>
          </a:p>
          <a:p>
            <a:r>
              <a:rPr lang="da-DK" dirty="0"/>
              <a:t>Den blev kun fordret med udvalgt materiale</a:t>
            </a:r>
          </a:p>
          <a:p>
            <a:r>
              <a:rPr lang="da-DK" dirty="0"/>
              <a:t>I august fik vi ny hjemmeside – vi er nu ved at fodre </a:t>
            </a:r>
            <a:r>
              <a:rPr lang="da-DK" dirty="0" err="1"/>
              <a:t>botten</a:t>
            </a:r>
            <a:r>
              <a:rPr lang="da-DK" dirty="0"/>
              <a:t> med den nye side</a:t>
            </a:r>
          </a:p>
          <a:p>
            <a:r>
              <a:rPr lang="da-DK" dirty="0"/>
              <a:t>Brug den – den bliver bedre hele tiden – ikke mindst fordi vi får alle spørgsmålene til gennemgang, så vi kan se, hvad den kan blive bedre til.</a:t>
            </a:r>
          </a:p>
        </p:txBody>
      </p:sp>
      <p:pic>
        <p:nvPicPr>
          <p:cNvPr id="7" name="Billede 6" descr="Et billede, der indeholder clipart, tegneserie, illustration/afbildning, kunst&#10;&#10;Automatisk genereret beskrivelse">
            <a:extLst>
              <a:ext uri="{FF2B5EF4-FFF2-40B4-BE49-F238E27FC236}">
                <a16:creationId xmlns:a16="http://schemas.microsoft.com/office/drawing/2014/main" id="{982BA54D-4F7C-F1D2-CB88-C79FA7726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810" y="1233488"/>
            <a:ext cx="4039829" cy="4943475"/>
          </a:xfrm>
          <a:prstGeom prst="rect">
            <a:avLst/>
          </a:prstGeom>
          <a:noFill/>
        </p:spPr>
      </p:pic>
    </p:spTree>
    <p:extLst>
      <p:ext uri="{BB962C8B-B14F-4D97-AF65-F5344CB8AC3E}">
        <p14:creationId xmlns:p14="http://schemas.microsoft.com/office/powerpoint/2010/main" val="894071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88AD75B-6BB6-01F5-82D5-84F0F8B98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0"/>
            <a:ext cx="12192000" cy="6858000"/>
          </a:xfrm>
          <a:prstGeom prst="rect">
            <a:avLst/>
          </a:prstGeom>
        </p:spPr>
      </p:pic>
      <p:sp>
        <p:nvSpPr>
          <p:cNvPr id="4" name="Titel 1">
            <a:extLst>
              <a:ext uri="{FF2B5EF4-FFF2-40B4-BE49-F238E27FC236}">
                <a16:creationId xmlns:a16="http://schemas.microsoft.com/office/drawing/2014/main" id="{DDA0C345-7E2F-D9DC-A17F-E8F6B3EFBC08}"/>
              </a:ext>
            </a:extLst>
          </p:cNvPr>
          <p:cNvSpPr txBox="1">
            <a:spLocks/>
          </p:cNvSpPr>
          <p:nvPr/>
        </p:nvSpPr>
        <p:spPr>
          <a:xfrm>
            <a:off x="3590480" y="1008037"/>
            <a:ext cx="5011039" cy="1338097"/>
          </a:xfrm>
          <a:prstGeom prst="rect">
            <a:avLst/>
          </a:prstGeom>
        </p:spPr>
        <p:txBody>
          <a:bodyPr/>
          <a:lstStyle>
            <a:lvl1pPr algn="l" defTabSz="914400" rtl="0" eaLnBrk="1" latinLnBrk="0" hangingPunct="1">
              <a:lnSpc>
                <a:spcPct val="90000"/>
              </a:lnSpc>
              <a:spcBef>
                <a:spcPct val="0"/>
              </a:spcBef>
              <a:buNone/>
              <a:defRPr sz="4400" kern="1200" spc="-50" baseline="0">
                <a:solidFill>
                  <a:schemeClr val="accent1"/>
                </a:solidFill>
                <a:latin typeface="+mj-lt"/>
                <a:ea typeface="+mj-ea"/>
                <a:cs typeface="+mj-cs"/>
              </a:defRPr>
            </a:lvl1pPr>
          </a:lstStyle>
          <a:p>
            <a:pPr algn="ctr"/>
            <a:r>
              <a:rPr lang="da-DK" sz="5000" dirty="0"/>
              <a:t>Tak for i dag</a:t>
            </a:r>
          </a:p>
        </p:txBody>
      </p:sp>
      <p:pic>
        <p:nvPicPr>
          <p:cNvPr id="7" name="Grafik 6">
            <a:extLst>
              <a:ext uri="{FF2B5EF4-FFF2-40B4-BE49-F238E27FC236}">
                <a16:creationId xmlns:a16="http://schemas.microsoft.com/office/drawing/2014/main" id="{F2321E19-B0E5-5015-C558-D47416B243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4008" y="2009329"/>
            <a:ext cx="1482223" cy="1482223"/>
          </a:xfrm>
          <a:prstGeom prst="rect">
            <a:avLst/>
          </a:prstGeom>
        </p:spPr>
      </p:pic>
      <p:pic>
        <p:nvPicPr>
          <p:cNvPr id="5" name="Billede 4" descr="Et billede, der indeholder clipart, tegneserie, illustration/afbildning, kunst&#10;&#10;Automatisk genereret beskrivelse">
            <a:extLst>
              <a:ext uri="{FF2B5EF4-FFF2-40B4-BE49-F238E27FC236}">
                <a16:creationId xmlns:a16="http://schemas.microsoft.com/office/drawing/2014/main" id="{21133361-1569-5843-3FAC-4A3AFBB315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2746" y="4749283"/>
            <a:ext cx="1723253" cy="2108718"/>
          </a:xfrm>
          <a:prstGeom prst="rect">
            <a:avLst/>
          </a:prstGeom>
        </p:spPr>
      </p:pic>
    </p:spTree>
    <p:extLst>
      <p:ext uri="{BB962C8B-B14F-4D97-AF65-F5344CB8AC3E}">
        <p14:creationId xmlns:p14="http://schemas.microsoft.com/office/powerpoint/2010/main" val="661374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7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2E736-0371-38A2-2404-9F233C762BF3}"/>
              </a:ext>
            </a:extLst>
          </p:cNvPr>
          <p:cNvSpPr>
            <a:spLocks noGrp="1"/>
          </p:cNvSpPr>
          <p:nvPr>
            <p:ph type="ctrTitle"/>
          </p:nvPr>
        </p:nvSpPr>
        <p:spPr/>
        <p:txBody>
          <a:bodyPr/>
          <a:lstStyle/>
          <a:p>
            <a:r>
              <a:rPr lang="da-DK" dirty="0"/>
              <a:t>Skriv selv</a:t>
            </a:r>
          </a:p>
        </p:txBody>
      </p:sp>
      <p:sp>
        <p:nvSpPr>
          <p:cNvPr id="3" name="Pladsholder til tekst 2">
            <a:extLst>
              <a:ext uri="{FF2B5EF4-FFF2-40B4-BE49-F238E27FC236}">
                <a16:creationId xmlns:a16="http://schemas.microsoft.com/office/drawing/2014/main" id="{B716C9F1-5DA9-0F02-FD64-2D66575FAD90}"/>
              </a:ext>
            </a:extLst>
          </p:cNvPr>
          <p:cNvSpPr>
            <a:spLocks noGrp="1"/>
          </p:cNvSpPr>
          <p:nvPr>
            <p:ph type="body" sz="quarter" idx="16"/>
          </p:nvPr>
        </p:nvSpPr>
        <p:spPr/>
        <p:txBody>
          <a:bodyPr/>
          <a:lstStyle/>
          <a:p>
            <a:r>
              <a:rPr lang="da-DK" dirty="0" err="1"/>
              <a:t>Lorem</a:t>
            </a:r>
            <a:r>
              <a:rPr lang="da-DK" dirty="0"/>
              <a:t> </a:t>
            </a:r>
            <a:r>
              <a:rPr lang="da-DK" dirty="0" err="1"/>
              <a:t>ipsum</a:t>
            </a:r>
            <a:r>
              <a:rPr lang="da-DK" dirty="0"/>
              <a:t>	</a:t>
            </a:r>
          </a:p>
        </p:txBody>
      </p:sp>
      <p:sp>
        <p:nvSpPr>
          <p:cNvPr id="4" name="Pladsholder til tekst 3">
            <a:extLst>
              <a:ext uri="{FF2B5EF4-FFF2-40B4-BE49-F238E27FC236}">
                <a16:creationId xmlns:a16="http://schemas.microsoft.com/office/drawing/2014/main" id="{15DBA922-4C19-BB21-0BB8-5CED8237528C}"/>
              </a:ext>
            </a:extLst>
          </p:cNvPr>
          <p:cNvSpPr>
            <a:spLocks noGrp="1"/>
          </p:cNvSpPr>
          <p:nvPr>
            <p:ph type="body" sz="quarter" idx="17"/>
          </p:nvPr>
        </p:nvSpPr>
        <p:spPr/>
        <p:txBody>
          <a:bodyPr/>
          <a:lstStyle/>
          <a:p>
            <a:r>
              <a:rPr lang="da-DK" dirty="0"/>
              <a:t>01</a:t>
            </a:r>
          </a:p>
        </p:txBody>
      </p:sp>
      <p:sp>
        <p:nvSpPr>
          <p:cNvPr id="5" name="Pladsholder til tekst 4">
            <a:extLst>
              <a:ext uri="{FF2B5EF4-FFF2-40B4-BE49-F238E27FC236}">
                <a16:creationId xmlns:a16="http://schemas.microsoft.com/office/drawing/2014/main" id="{98BA71FA-5A17-8536-CD94-725598B7D295}"/>
              </a:ext>
            </a:extLst>
          </p:cNvPr>
          <p:cNvSpPr>
            <a:spLocks noGrp="1"/>
          </p:cNvSpPr>
          <p:nvPr>
            <p:ph type="body" sz="quarter" idx="18"/>
          </p:nvPr>
        </p:nvSpPr>
        <p:spPr/>
        <p:txBody>
          <a:bodyPr/>
          <a:lstStyle/>
          <a:p>
            <a:endParaRPr lang="da-DK"/>
          </a:p>
        </p:txBody>
      </p:sp>
      <p:sp>
        <p:nvSpPr>
          <p:cNvPr id="6" name="Pladsholder til tekst 5">
            <a:extLst>
              <a:ext uri="{FF2B5EF4-FFF2-40B4-BE49-F238E27FC236}">
                <a16:creationId xmlns:a16="http://schemas.microsoft.com/office/drawing/2014/main" id="{3699ABF5-7ED7-0124-6437-065E871CD832}"/>
              </a:ext>
            </a:extLst>
          </p:cNvPr>
          <p:cNvSpPr>
            <a:spLocks noGrp="1"/>
          </p:cNvSpPr>
          <p:nvPr>
            <p:ph type="body" sz="quarter" idx="19"/>
          </p:nvPr>
        </p:nvSpPr>
        <p:spPr/>
        <p:txBody>
          <a:bodyPr/>
          <a:lstStyle/>
          <a:p>
            <a:endParaRPr lang="da-DK"/>
          </a:p>
        </p:txBody>
      </p:sp>
      <p:sp>
        <p:nvSpPr>
          <p:cNvPr id="7" name="Pladsholder til tekst 6">
            <a:extLst>
              <a:ext uri="{FF2B5EF4-FFF2-40B4-BE49-F238E27FC236}">
                <a16:creationId xmlns:a16="http://schemas.microsoft.com/office/drawing/2014/main" id="{399CF4BC-4838-1484-90F7-1DFBBA464162}"/>
              </a:ext>
            </a:extLst>
          </p:cNvPr>
          <p:cNvSpPr>
            <a:spLocks noGrp="1"/>
          </p:cNvSpPr>
          <p:nvPr>
            <p:ph type="body" sz="quarter" idx="20"/>
          </p:nvPr>
        </p:nvSpPr>
        <p:spPr/>
        <p:txBody>
          <a:bodyPr/>
          <a:lstStyle/>
          <a:p>
            <a:endParaRPr lang="da-DK"/>
          </a:p>
        </p:txBody>
      </p:sp>
      <p:sp>
        <p:nvSpPr>
          <p:cNvPr id="8" name="Pladsholder til tekst 7">
            <a:extLst>
              <a:ext uri="{FF2B5EF4-FFF2-40B4-BE49-F238E27FC236}">
                <a16:creationId xmlns:a16="http://schemas.microsoft.com/office/drawing/2014/main" id="{7D1A659B-3EFF-86AC-072B-A487DF4D69D1}"/>
              </a:ext>
            </a:extLst>
          </p:cNvPr>
          <p:cNvSpPr>
            <a:spLocks noGrp="1"/>
          </p:cNvSpPr>
          <p:nvPr>
            <p:ph type="body" sz="quarter" idx="21"/>
          </p:nvPr>
        </p:nvSpPr>
        <p:spPr/>
        <p:txBody>
          <a:bodyPr/>
          <a:lstStyle/>
          <a:p>
            <a:endParaRPr lang="da-DK"/>
          </a:p>
        </p:txBody>
      </p:sp>
      <p:sp>
        <p:nvSpPr>
          <p:cNvPr id="9" name="Pladsholder til tekst 8">
            <a:extLst>
              <a:ext uri="{FF2B5EF4-FFF2-40B4-BE49-F238E27FC236}">
                <a16:creationId xmlns:a16="http://schemas.microsoft.com/office/drawing/2014/main" id="{FC2E8597-2778-0EA2-D748-FD6BFB666F28}"/>
              </a:ext>
            </a:extLst>
          </p:cNvPr>
          <p:cNvSpPr>
            <a:spLocks noGrp="1"/>
          </p:cNvSpPr>
          <p:nvPr>
            <p:ph type="body" sz="quarter" idx="22"/>
          </p:nvPr>
        </p:nvSpPr>
        <p:spPr/>
        <p:txBody>
          <a:bodyPr/>
          <a:lstStyle/>
          <a:p>
            <a:endParaRPr lang="da-DK"/>
          </a:p>
        </p:txBody>
      </p:sp>
      <p:sp>
        <p:nvSpPr>
          <p:cNvPr id="10" name="Pladsholder til tekst 9">
            <a:extLst>
              <a:ext uri="{FF2B5EF4-FFF2-40B4-BE49-F238E27FC236}">
                <a16:creationId xmlns:a16="http://schemas.microsoft.com/office/drawing/2014/main" id="{D22E8D91-BA40-9026-9DE2-3023B538B25D}"/>
              </a:ext>
            </a:extLst>
          </p:cNvPr>
          <p:cNvSpPr>
            <a:spLocks noGrp="1"/>
          </p:cNvSpPr>
          <p:nvPr>
            <p:ph type="body" sz="quarter" idx="23"/>
          </p:nvPr>
        </p:nvSpPr>
        <p:spPr/>
        <p:txBody>
          <a:bodyPr/>
          <a:lstStyle/>
          <a:p>
            <a:endParaRPr lang="da-DK"/>
          </a:p>
        </p:txBody>
      </p:sp>
      <p:sp>
        <p:nvSpPr>
          <p:cNvPr id="11" name="Pladsholder til tekst 10">
            <a:extLst>
              <a:ext uri="{FF2B5EF4-FFF2-40B4-BE49-F238E27FC236}">
                <a16:creationId xmlns:a16="http://schemas.microsoft.com/office/drawing/2014/main" id="{A9FA1BB8-46DA-800C-D9E2-99A1F426FE4D}"/>
              </a:ext>
            </a:extLst>
          </p:cNvPr>
          <p:cNvSpPr>
            <a:spLocks noGrp="1"/>
          </p:cNvSpPr>
          <p:nvPr>
            <p:ph type="body" sz="quarter" idx="24"/>
          </p:nvPr>
        </p:nvSpPr>
        <p:spPr/>
        <p:txBody>
          <a:bodyPr/>
          <a:lstStyle/>
          <a:p>
            <a:endParaRPr lang="da-DK"/>
          </a:p>
        </p:txBody>
      </p:sp>
      <p:sp>
        <p:nvSpPr>
          <p:cNvPr id="12" name="Pladsholder til tekst 11">
            <a:extLst>
              <a:ext uri="{FF2B5EF4-FFF2-40B4-BE49-F238E27FC236}">
                <a16:creationId xmlns:a16="http://schemas.microsoft.com/office/drawing/2014/main" id="{44853C38-F6FE-DDC3-9557-F2D60D8FEBEC}"/>
              </a:ext>
            </a:extLst>
          </p:cNvPr>
          <p:cNvSpPr>
            <a:spLocks noGrp="1"/>
          </p:cNvSpPr>
          <p:nvPr>
            <p:ph type="body" sz="quarter" idx="25"/>
          </p:nvPr>
        </p:nvSpPr>
        <p:spPr/>
        <p:txBody>
          <a:bodyPr/>
          <a:lstStyle/>
          <a:p>
            <a:endParaRPr lang="da-DK"/>
          </a:p>
        </p:txBody>
      </p:sp>
      <p:pic>
        <p:nvPicPr>
          <p:cNvPr id="13" name="Picture 2" descr="Skriget gennem historien | Kristeligt Dagblad">
            <a:extLst>
              <a:ext uri="{FF2B5EF4-FFF2-40B4-BE49-F238E27FC236}">
                <a16:creationId xmlns:a16="http://schemas.microsoft.com/office/drawing/2014/main" id="{16DBF3FD-87E2-7AC5-9358-0B1818744B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 t="8448" r="-34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ankeboble: sky 13">
            <a:extLst>
              <a:ext uri="{FF2B5EF4-FFF2-40B4-BE49-F238E27FC236}">
                <a16:creationId xmlns:a16="http://schemas.microsoft.com/office/drawing/2014/main" id="{46C06564-5E26-3EA8-C0EC-C02DDF851E08}"/>
              </a:ext>
            </a:extLst>
          </p:cNvPr>
          <p:cNvSpPr/>
          <p:nvPr/>
        </p:nvSpPr>
        <p:spPr>
          <a:xfrm>
            <a:off x="7183395" y="1009022"/>
            <a:ext cx="3672250" cy="2394230"/>
          </a:xfrm>
          <a:prstGeom prst="cloud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6000" dirty="0">
                <a:latin typeface="Chiller" panose="04020404031007020602" pitchFamily="82" charset="0"/>
              </a:rPr>
              <a:t>GDPR...</a:t>
            </a:r>
          </a:p>
        </p:txBody>
      </p:sp>
    </p:spTree>
    <p:extLst>
      <p:ext uri="{BB962C8B-B14F-4D97-AF65-F5344CB8AC3E}">
        <p14:creationId xmlns:p14="http://schemas.microsoft.com/office/powerpoint/2010/main" val="1900269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 name="Taleboble: oval 10">
            <a:extLst>
              <a:ext uri="{FF2B5EF4-FFF2-40B4-BE49-F238E27FC236}">
                <a16:creationId xmlns:a16="http://schemas.microsoft.com/office/drawing/2014/main" id="{79024C8F-E0D8-B2D1-DD2C-75FF3C9C146C}"/>
              </a:ext>
            </a:extLst>
          </p:cNvPr>
          <p:cNvSpPr>
            <a:spLocks noChangeAspect="1"/>
          </p:cNvSpPr>
          <p:nvPr/>
        </p:nvSpPr>
        <p:spPr>
          <a:xfrm rot="21032219">
            <a:off x="2171681" y="4528809"/>
            <a:ext cx="2134403" cy="2133190"/>
          </a:xfrm>
          <a:prstGeom prst="wedgeEllipseCallout">
            <a:avLst>
              <a:gd name="adj1" fmla="val -77994"/>
              <a:gd name="adj2" fmla="val 273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ctr">
            <a:noAutofit/>
          </a:bodyPr>
          <a:lstStyle/>
          <a:p>
            <a:pPr algn="ctr">
              <a:lnSpc>
                <a:spcPct val="80000"/>
              </a:lnSpc>
            </a:pPr>
            <a:r>
              <a:rPr lang="da-DK" sz="2200" dirty="0">
                <a:solidFill>
                  <a:schemeClr val="accent1"/>
                </a:solidFill>
                <a:latin typeface="+mj-lt"/>
              </a:rPr>
              <a:t>Det handler om cpr-numre</a:t>
            </a:r>
          </a:p>
        </p:txBody>
      </p:sp>
      <p:sp>
        <p:nvSpPr>
          <p:cNvPr id="6" name="Taleboble: oval 5">
            <a:extLst>
              <a:ext uri="{FF2B5EF4-FFF2-40B4-BE49-F238E27FC236}">
                <a16:creationId xmlns:a16="http://schemas.microsoft.com/office/drawing/2014/main" id="{AD2692CA-B306-E90D-CF30-E1E2DF9099C7}"/>
              </a:ext>
            </a:extLst>
          </p:cNvPr>
          <p:cNvSpPr>
            <a:spLocks noChangeAspect="1"/>
          </p:cNvSpPr>
          <p:nvPr/>
        </p:nvSpPr>
        <p:spPr>
          <a:xfrm rot="1087046">
            <a:off x="8029929" y="4663348"/>
            <a:ext cx="2334127" cy="2332800"/>
          </a:xfrm>
          <a:prstGeom prst="wedgeEllipseCallout">
            <a:avLst>
              <a:gd name="adj1" fmla="val -59874"/>
              <a:gd name="adj2" fmla="val 4195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ctr">
            <a:normAutofit lnSpcReduction="10000"/>
          </a:bodyPr>
          <a:lstStyle/>
          <a:p>
            <a:pPr algn="ctr">
              <a:lnSpc>
                <a:spcPct val="80000"/>
              </a:lnSpc>
            </a:pPr>
            <a:r>
              <a:rPr lang="da-DK" sz="2800" dirty="0">
                <a:solidFill>
                  <a:schemeClr val="accent1"/>
                </a:solidFill>
                <a:latin typeface="+mj-lt"/>
              </a:rPr>
              <a:t>Vi må ikke tage billeder mere</a:t>
            </a:r>
          </a:p>
        </p:txBody>
      </p:sp>
      <p:sp>
        <p:nvSpPr>
          <p:cNvPr id="7" name="Taleboble: oval 6">
            <a:extLst>
              <a:ext uri="{FF2B5EF4-FFF2-40B4-BE49-F238E27FC236}">
                <a16:creationId xmlns:a16="http://schemas.microsoft.com/office/drawing/2014/main" id="{665E3F65-7EC1-9156-A4C0-DDB5DEC59061}"/>
              </a:ext>
            </a:extLst>
          </p:cNvPr>
          <p:cNvSpPr>
            <a:spLocks noChangeAspect="1"/>
          </p:cNvSpPr>
          <p:nvPr/>
        </p:nvSpPr>
        <p:spPr>
          <a:xfrm rot="511160">
            <a:off x="4123540" y="3586346"/>
            <a:ext cx="3478396" cy="3476419"/>
          </a:xfrm>
          <a:prstGeom prst="wedgeEllipseCallout">
            <a:avLst>
              <a:gd name="adj1" fmla="val -45899"/>
              <a:gd name="adj2" fmla="val -5596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ctr">
            <a:normAutofit/>
          </a:bodyPr>
          <a:lstStyle/>
          <a:p>
            <a:pPr algn="ctr">
              <a:lnSpc>
                <a:spcPct val="80000"/>
              </a:lnSpc>
            </a:pPr>
            <a:r>
              <a:rPr lang="da-DK" sz="3500" dirty="0">
                <a:solidFill>
                  <a:schemeClr val="bg1"/>
                </a:solidFill>
                <a:latin typeface="+mj-lt"/>
              </a:rPr>
              <a:t>Vi skal slette alting</a:t>
            </a:r>
          </a:p>
        </p:txBody>
      </p:sp>
      <p:sp>
        <p:nvSpPr>
          <p:cNvPr id="2" name="Taleboble: oval 1">
            <a:extLst>
              <a:ext uri="{FF2B5EF4-FFF2-40B4-BE49-F238E27FC236}">
                <a16:creationId xmlns:a16="http://schemas.microsoft.com/office/drawing/2014/main" id="{57275350-B926-C8DF-17AB-BD92947F748A}"/>
              </a:ext>
            </a:extLst>
          </p:cNvPr>
          <p:cNvSpPr>
            <a:spLocks noChangeAspect="1"/>
          </p:cNvSpPr>
          <p:nvPr/>
        </p:nvSpPr>
        <p:spPr>
          <a:xfrm rot="20414709">
            <a:off x="9001030" y="1671991"/>
            <a:ext cx="3314312" cy="3132120"/>
          </a:xfrm>
          <a:prstGeom prst="wedgeEllipseCallout">
            <a:avLst>
              <a:gd name="adj1" fmla="val 2571"/>
              <a:gd name="adj2" fmla="val 710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ctr">
            <a:noAutofit/>
          </a:bodyPr>
          <a:lstStyle/>
          <a:p>
            <a:pPr algn="ctr">
              <a:lnSpc>
                <a:spcPct val="80000"/>
              </a:lnSpc>
            </a:pPr>
            <a:r>
              <a:rPr lang="da-DK" sz="2500" dirty="0">
                <a:solidFill>
                  <a:schemeClr val="accent1"/>
                </a:solidFill>
                <a:latin typeface="+mj-lt"/>
              </a:rPr>
              <a:t>Vi er ikke myndigheder, så det gælder ikke for os</a:t>
            </a:r>
          </a:p>
        </p:txBody>
      </p:sp>
      <p:sp>
        <p:nvSpPr>
          <p:cNvPr id="3" name="Taleboble: oval 2">
            <a:extLst>
              <a:ext uri="{FF2B5EF4-FFF2-40B4-BE49-F238E27FC236}">
                <a16:creationId xmlns:a16="http://schemas.microsoft.com/office/drawing/2014/main" id="{8DA3221A-97EA-A0CD-F89A-6DFB129C387E}"/>
              </a:ext>
            </a:extLst>
          </p:cNvPr>
          <p:cNvSpPr>
            <a:spLocks noChangeAspect="1"/>
          </p:cNvSpPr>
          <p:nvPr/>
        </p:nvSpPr>
        <p:spPr>
          <a:xfrm rot="511160">
            <a:off x="7819442" y="-230174"/>
            <a:ext cx="3197432" cy="2756963"/>
          </a:xfrm>
          <a:prstGeom prst="wedgeEllipseCallout">
            <a:avLst>
              <a:gd name="adj1" fmla="val -75993"/>
              <a:gd name="adj2" fmla="val 185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ctr">
            <a:normAutofit fontScale="92500" lnSpcReduction="10000"/>
          </a:bodyPr>
          <a:lstStyle/>
          <a:p>
            <a:pPr algn="ctr">
              <a:lnSpc>
                <a:spcPct val="80000"/>
              </a:lnSpc>
            </a:pPr>
            <a:r>
              <a:rPr lang="da-DK" sz="3500" dirty="0">
                <a:solidFill>
                  <a:schemeClr val="bg1"/>
                </a:solidFill>
                <a:latin typeface="+mj-lt"/>
              </a:rPr>
              <a:t>Vi har ingen følsomme oplysninger</a:t>
            </a:r>
          </a:p>
        </p:txBody>
      </p:sp>
      <p:sp>
        <p:nvSpPr>
          <p:cNvPr id="4" name="Taleboble: oval 3">
            <a:extLst>
              <a:ext uri="{FF2B5EF4-FFF2-40B4-BE49-F238E27FC236}">
                <a16:creationId xmlns:a16="http://schemas.microsoft.com/office/drawing/2014/main" id="{E3385D9C-8C68-5EBD-68CC-733F550706C1}"/>
              </a:ext>
            </a:extLst>
          </p:cNvPr>
          <p:cNvSpPr>
            <a:spLocks noChangeAspect="1"/>
          </p:cNvSpPr>
          <p:nvPr/>
        </p:nvSpPr>
        <p:spPr>
          <a:xfrm rot="20769995">
            <a:off x="6764711" y="1876724"/>
            <a:ext cx="1955117" cy="1679110"/>
          </a:xfrm>
          <a:prstGeom prst="wedgeEllipseCallout">
            <a:avLst>
              <a:gd name="adj1" fmla="val 30338"/>
              <a:gd name="adj2" fmla="val 7172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ctr">
            <a:normAutofit fontScale="92500" lnSpcReduction="20000"/>
          </a:bodyPr>
          <a:lstStyle/>
          <a:p>
            <a:pPr algn="ctr">
              <a:lnSpc>
                <a:spcPct val="80000"/>
              </a:lnSpc>
            </a:pPr>
            <a:r>
              <a:rPr lang="da-DK" sz="2200" dirty="0">
                <a:solidFill>
                  <a:schemeClr val="accent1"/>
                </a:solidFill>
                <a:latin typeface="+mj-lt"/>
              </a:rPr>
              <a:t>Hvis bare vi har samtykke er alt godt</a:t>
            </a:r>
          </a:p>
        </p:txBody>
      </p:sp>
      <p:sp>
        <p:nvSpPr>
          <p:cNvPr id="10" name="Taleboble: oval 9">
            <a:extLst>
              <a:ext uri="{FF2B5EF4-FFF2-40B4-BE49-F238E27FC236}">
                <a16:creationId xmlns:a16="http://schemas.microsoft.com/office/drawing/2014/main" id="{E6CAE480-F9C2-07BF-114B-73B97F8D9202}"/>
              </a:ext>
            </a:extLst>
          </p:cNvPr>
          <p:cNvSpPr>
            <a:spLocks noChangeAspect="1"/>
          </p:cNvSpPr>
          <p:nvPr/>
        </p:nvSpPr>
        <p:spPr>
          <a:xfrm rot="511160">
            <a:off x="-109283" y="362970"/>
            <a:ext cx="3749939" cy="3747806"/>
          </a:xfrm>
          <a:prstGeom prst="wedgeEllipseCallout">
            <a:avLst>
              <a:gd name="adj1" fmla="val 62719"/>
              <a:gd name="adj2" fmla="val 3914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ctr">
            <a:normAutofit/>
          </a:bodyPr>
          <a:lstStyle/>
          <a:p>
            <a:pPr algn="ctr">
              <a:lnSpc>
                <a:spcPct val="80000"/>
              </a:lnSpc>
            </a:pPr>
            <a:r>
              <a:rPr lang="da-DK" sz="4000" dirty="0">
                <a:solidFill>
                  <a:schemeClr val="bg1"/>
                </a:solidFill>
                <a:latin typeface="+mj-lt"/>
              </a:rPr>
              <a:t>Man må ingenting!!!</a:t>
            </a:r>
          </a:p>
        </p:txBody>
      </p:sp>
      <p:sp>
        <p:nvSpPr>
          <p:cNvPr id="5" name="Taleboble: oval 4">
            <a:extLst>
              <a:ext uri="{FF2B5EF4-FFF2-40B4-BE49-F238E27FC236}">
                <a16:creationId xmlns:a16="http://schemas.microsoft.com/office/drawing/2014/main" id="{165A6502-D6F5-28E8-6C2B-ED2132F65E0A}"/>
              </a:ext>
            </a:extLst>
          </p:cNvPr>
          <p:cNvSpPr>
            <a:spLocks noChangeAspect="1"/>
          </p:cNvSpPr>
          <p:nvPr/>
        </p:nvSpPr>
        <p:spPr>
          <a:xfrm rot="720210">
            <a:off x="3318617" y="-252091"/>
            <a:ext cx="2828373" cy="2826765"/>
          </a:xfrm>
          <a:prstGeom prst="wedgeEllipseCallout">
            <a:avLst>
              <a:gd name="adj1" fmla="val 52501"/>
              <a:gd name="adj2" fmla="val 522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ctr">
            <a:normAutofit/>
          </a:bodyPr>
          <a:lstStyle/>
          <a:p>
            <a:pPr algn="ctr">
              <a:lnSpc>
                <a:spcPct val="80000"/>
              </a:lnSpc>
            </a:pPr>
            <a:r>
              <a:rPr lang="da-DK" sz="3000" dirty="0" err="1">
                <a:solidFill>
                  <a:schemeClr val="accent1"/>
                </a:solidFill>
                <a:latin typeface="+mj-lt"/>
              </a:rPr>
              <a:t>Tv-over-vågning</a:t>
            </a:r>
            <a:r>
              <a:rPr lang="da-DK" sz="3000" dirty="0">
                <a:solidFill>
                  <a:schemeClr val="accent1"/>
                </a:solidFill>
                <a:latin typeface="+mj-lt"/>
              </a:rPr>
              <a:t> er forbudt</a:t>
            </a:r>
          </a:p>
        </p:txBody>
      </p:sp>
    </p:spTree>
    <p:extLst>
      <p:ext uri="{BB962C8B-B14F-4D97-AF65-F5344CB8AC3E}">
        <p14:creationId xmlns:p14="http://schemas.microsoft.com/office/powerpoint/2010/main" val="1573825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BD1E-83F9-0244-BF52-E5983DF6B95F}"/>
              </a:ext>
            </a:extLst>
          </p:cNvPr>
          <p:cNvSpPr>
            <a:spLocks noGrp="1"/>
          </p:cNvSpPr>
          <p:nvPr>
            <p:ph type="ctrTitle"/>
          </p:nvPr>
        </p:nvSpPr>
        <p:spPr/>
        <p:txBody>
          <a:bodyPr/>
          <a:lstStyle/>
          <a:p>
            <a:r>
              <a:rPr lang="en-US" dirty="0"/>
              <a:t>GDPR – er det </a:t>
            </a:r>
            <a:r>
              <a:rPr lang="en-US" dirty="0" err="1"/>
              <a:t>nyt</a:t>
            </a:r>
            <a:r>
              <a:rPr lang="en-US" dirty="0"/>
              <a:t>?</a:t>
            </a:r>
          </a:p>
        </p:txBody>
      </p:sp>
      <p:sp>
        <p:nvSpPr>
          <p:cNvPr id="3" name="Text Placeholder 2">
            <a:extLst>
              <a:ext uri="{FF2B5EF4-FFF2-40B4-BE49-F238E27FC236}">
                <a16:creationId xmlns:a16="http://schemas.microsoft.com/office/drawing/2014/main" id="{71B160AB-047A-CC4D-8D34-EE5E44698138}"/>
              </a:ext>
            </a:extLst>
          </p:cNvPr>
          <p:cNvSpPr>
            <a:spLocks noGrp="1"/>
          </p:cNvSpPr>
          <p:nvPr>
            <p:ph type="body" sz="quarter" idx="10"/>
          </p:nvPr>
        </p:nvSpPr>
        <p:spPr>
          <a:xfrm>
            <a:off x="539750" y="1500188"/>
            <a:ext cx="11109325" cy="4918541"/>
          </a:xfrm>
        </p:spPr>
        <p:txBody>
          <a:bodyPr/>
          <a:lstStyle/>
          <a:p>
            <a:r>
              <a:rPr lang="da-DK" sz="2800" dirty="0"/>
              <a:t>Før</a:t>
            </a:r>
            <a:r>
              <a:rPr lang="da-DK" dirty="0"/>
              <a:t>: </a:t>
            </a:r>
          </a:p>
          <a:p>
            <a:pPr lvl="1"/>
            <a:r>
              <a:rPr lang="da-DK" sz="2800" dirty="0"/>
              <a:t>Registerlovene (gældende 1987/1991 til 1. juli 2000)</a:t>
            </a:r>
          </a:p>
          <a:p>
            <a:pPr lvl="1"/>
            <a:r>
              <a:rPr lang="da-DK" altLang="da-DK" sz="2800" dirty="0">
                <a:latin typeface="Frutiger LT 45 Light" charset="0"/>
                <a:ea typeface="ＭＳ Ｐゴシック" pitchFamily="34" charset="-128"/>
              </a:rPr>
              <a:t>Persondataloven (gældende fra 2000 og indtil maj 2018)</a:t>
            </a:r>
            <a:br>
              <a:rPr lang="da-DK" altLang="da-DK" sz="2800" dirty="0">
                <a:latin typeface="Frutiger LT 45 Light" charset="0"/>
                <a:ea typeface="ＭＳ Ｐゴシック" pitchFamily="34" charset="-128"/>
              </a:rPr>
            </a:br>
            <a:endParaRPr lang="da-DK" altLang="da-DK" dirty="0">
              <a:latin typeface="Frutiger LT 45 Light" charset="0"/>
              <a:ea typeface="ＭＳ Ｐゴシック" pitchFamily="34" charset="-128"/>
            </a:endParaRPr>
          </a:p>
          <a:p>
            <a:r>
              <a:rPr lang="da-DK" altLang="da-DK" sz="2800" dirty="0">
                <a:latin typeface="Frutiger LT 45 Light" charset="0"/>
                <a:ea typeface="ＭＳ Ｐゴシック" pitchFamily="34" charset="-128"/>
              </a:rPr>
              <a:t>Nu</a:t>
            </a:r>
            <a:r>
              <a:rPr lang="da-DK" altLang="da-DK" dirty="0">
                <a:latin typeface="Frutiger LT 45 Light" charset="0"/>
                <a:ea typeface="ＭＳ Ｐゴシック" pitchFamily="34" charset="-128"/>
              </a:rPr>
              <a:t>: </a:t>
            </a:r>
            <a:r>
              <a:rPr lang="da-DK" altLang="da-DK" sz="2800" dirty="0">
                <a:latin typeface="Frutiger LT 45 Light" charset="0"/>
                <a:ea typeface="ＭＳ Ｐゴシック" pitchFamily="34" charset="-128"/>
              </a:rPr>
              <a:t>Databeskyttelsesforordningen - GDPR (fra 25. maj 2018)</a:t>
            </a:r>
          </a:p>
          <a:p>
            <a:pPr lvl="1"/>
            <a:r>
              <a:rPr lang="da-DK" altLang="da-DK" dirty="0">
                <a:solidFill>
                  <a:srgbClr val="000000"/>
                </a:solidFill>
                <a:latin typeface="Frutiger LT 45 Light" charset="0"/>
                <a:ea typeface="ＭＳ Ｐゴシック" pitchFamily="34" charset="-128"/>
              </a:rPr>
              <a:t>suppleres af Databeskyttelsesloven (nationale danske særregler)</a:t>
            </a:r>
          </a:p>
          <a:p>
            <a:pPr lvl="1"/>
            <a:r>
              <a:rPr lang="da-DK" altLang="da-DK" dirty="0">
                <a:solidFill>
                  <a:srgbClr val="000000"/>
                </a:solidFill>
                <a:latin typeface="Frutiger LT 45 Light" charset="0"/>
                <a:ea typeface="ＭＳ Ｐゴシック" pitchFamily="34" charset="-128"/>
              </a:rPr>
              <a:t>suppleres af TV-overvågningsloven</a:t>
            </a:r>
          </a:p>
        </p:txBody>
      </p:sp>
      <p:pic>
        <p:nvPicPr>
          <p:cNvPr id="6" name="Billede 5">
            <a:extLst>
              <a:ext uri="{FF2B5EF4-FFF2-40B4-BE49-F238E27FC236}">
                <a16:creationId xmlns:a16="http://schemas.microsoft.com/office/drawing/2014/main" id="{B700F522-9861-44C2-BAB8-FDEB298BE197}"/>
              </a:ext>
            </a:extLst>
          </p:cNvPr>
          <p:cNvPicPr>
            <a:picLocks noChangeAspect="1"/>
          </p:cNvPicPr>
          <p:nvPr/>
        </p:nvPicPr>
        <p:blipFill>
          <a:blip r:embed="rId3"/>
          <a:stretch>
            <a:fillRect/>
          </a:stretch>
        </p:blipFill>
        <p:spPr>
          <a:xfrm>
            <a:off x="841594" y="4912628"/>
            <a:ext cx="2523119" cy="1515654"/>
          </a:xfrm>
          <a:prstGeom prst="rect">
            <a:avLst/>
          </a:prstGeom>
        </p:spPr>
      </p:pic>
      <p:pic>
        <p:nvPicPr>
          <p:cNvPr id="7" name="Billede 6">
            <a:extLst>
              <a:ext uri="{FF2B5EF4-FFF2-40B4-BE49-F238E27FC236}">
                <a16:creationId xmlns:a16="http://schemas.microsoft.com/office/drawing/2014/main" id="{C6058A6F-8699-436A-8AB6-9CFBDA93ACA3}"/>
              </a:ext>
            </a:extLst>
          </p:cNvPr>
          <p:cNvPicPr>
            <a:picLocks noChangeAspect="1"/>
          </p:cNvPicPr>
          <p:nvPr/>
        </p:nvPicPr>
        <p:blipFill>
          <a:blip r:embed="rId4"/>
          <a:stretch>
            <a:fillRect/>
          </a:stretch>
        </p:blipFill>
        <p:spPr>
          <a:xfrm>
            <a:off x="3467953" y="4909444"/>
            <a:ext cx="2523119" cy="1515654"/>
          </a:xfrm>
          <a:prstGeom prst="rect">
            <a:avLst/>
          </a:prstGeom>
        </p:spPr>
      </p:pic>
      <p:pic>
        <p:nvPicPr>
          <p:cNvPr id="8" name="Billede 7">
            <a:extLst>
              <a:ext uri="{FF2B5EF4-FFF2-40B4-BE49-F238E27FC236}">
                <a16:creationId xmlns:a16="http://schemas.microsoft.com/office/drawing/2014/main" id="{4D248B8F-A2D9-4715-9582-81A4BB38192D}"/>
              </a:ext>
            </a:extLst>
          </p:cNvPr>
          <p:cNvPicPr>
            <a:picLocks noChangeAspect="1"/>
          </p:cNvPicPr>
          <p:nvPr/>
        </p:nvPicPr>
        <p:blipFill>
          <a:blip r:embed="rId5"/>
          <a:stretch>
            <a:fillRect/>
          </a:stretch>
        </p:blipFill>
        <p:spPr>
          <a:xfrm>
            <a:off x="6094312" y="4915813"/>
            <a:ext cx="2299441" cy="1509285"/>
          </a:xfrm>
          <a:prstGeom prst="rect">
            <a:avLst/>
          </a:prstGeom>
        </p:spPr>
      </p:pic>
    </p:spTree>
    <p:extLst>
      <p:ext uri="{BB962C8B-B14F-4D97-AF65-F5344CB8AC3E}">
        <p14:creationId xmlns:p14="http://schemas.microsoft.com/office/powerpoint/2010/main" val="206789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025D24-3333-4731-837C-4F3759F7FA7B}"/>
              </a:ext>
            </a:extLst>
          </p:cNvPr>
          <p:cNvSpPr>
            <a:spLocks noGrp="1"/>
          </p:cNvSpPr>
          <p:nvPr>
            <p:ph type="ctrTitle"/>
          </p:nvPr>
        </p:nvSpPr>
        <p:spPr>
          <a:xfrm>
            <a:off x="539999" y="540000"/>
            <a:ext cx="11108627" cy="817745"/>
          </a:xfrm>
        </p:spPr>
        <p:txBody>
          <a:bodyPr wrap="square" anchor="t">
            <a:normAutofit/>
          </a:bodyPr>
          <a:lstStyle/>
          <a:p>
            <a:r>
              <a:rPr lang="da-DK" dirty="0"/>
              <a:t>Hvorfor?</a:t>
            </a:r>
          </a:p>
        </p:txBody>
      </p:sp>
      <p:pic>
        <p:nvPicPr>
          <p:cNvPr id="8" name="Billede 7">
            <a:extLst>
              <a:ext uri="{FF2B5EF4-FFF2-40B4-BE49-F238E27FC236}">
                <a16:creationId xmlns:a16="http://schemas.microsoft.com/office/drawing/2014/main" id="{6DB1EC8F-55C4-4A71-925B-65E2D1E85626}"/>
              </a:ext>
            </a:extLst>
          </p:cNvPr>
          <p:cNvPicPr>
            <a:picLocks noChangeAspect="1"/>
          </p:cNvPicPr>
          <p:nvPr/>
        </p:nvPicPr>
        <p:blipFill>
          <a:blip r:embed="rId3"/>
          <a:stretch>
            <a:fillRect/>
          </a:stretch>
        </p:blipFill>
        <p:spPr>
          <a:xfrm>
            <a:off x="7752862" y="1052689"/>
            <a:ext cx="2753526" cy="2819876"/>
          </a:xfrm>
          <a:prstGeom prst="rect">
            <a:avLst/>
          </a:prstGeom>
          <a:noFill/>
        </p:spPr>
      </p:pic>
      <p:sp>
        <p:nvSpPr>
          <p:cNvPr id="6" name="Pladsholder til tekst 5">
            <a:extLst>
              <a:ext uri="{FF2B5EF4-FFF2-40B4-BE49-F238E27FC236}">
                <a16:creationId xmlns:a16="http://schemas.microsoft.com/office/drawing/2014/main" id="{6E025CC3-2FE1-47FE-B750-8F5F6243A7A6}"/>
              </a:ext>
            </a:extLst>
          </p:cNvPr>
          <p:cNvSpPr>
            <a:spLocks noGrp="1"/>
          </p:cNvSpPr>
          <p:nvPr>
            <p:ph type="body" sz="quarter" idx="10"/>
          </p:nvPr>
        </p:nvSpPr>
        <p:spPr>
          <a:xfrm>
            <a:off x="539750" y="1497013"/>
            <a:ext cx="6431417" cy="4419600"/>
          </a:xfrm>
        </p:spPr>
        <p:txBody>
          <a:bodyPr>
            <a:normAutofit/>
          </a:bodyPr>
          <a:lstStyle/>
          <a:p>
            <a:pPr>
              <a:buFont typeface="Wingdings" panose="05000000000000000000" pitchFamily="2" charset="2"/>
              <a:buChar char="§"/>
            </a:pPr>
            <a:r>
              <a:rPr lang="da-DK" sz="2400" dirty="0"/>
              <a:t>Beskytte borgeres personlige oplysninger</a:t>
            </a:r>
          </a:p>
          <a:p>
            <a:pPr>
              <a:buFont typeface="Wingdings" panose="05000000000000000000" pitchFamily="2" charset="2"/>
              <a:buChar char="§"/>
            </a:pPr>
            <a:endParaRPr lang="da-DK" sz="2400" dirty="0"/>
          </a:p>
          <a:p>
            <a:pPr>
              <a:buFont typeface="Wingdings" panose="05000000000000000000" pitchFamily="2" charset="2"/>
              <a:buChar char="§"/>
            </a:pPr>
            <a:r>
              <a:rPr lang="da-DK" sz="2400" dirty="0"/>
              <a:t>Hindre misbrug og unødvendig indsamling</a:t>
            </a:r>
          </a:p>
          <a:p>
            <a:pPr>
              <a:buFont typeface="Wingdings" panose="05000000000000000000" pitchFamily="2" charset="2"/>
              <a:buChar char="§"/>
            </a:pPr>
            <a:endParaRPr lang="da-DK" sz="2400" dirty="0"/>
          </a:p>
          <a:p>
            <a:pPr>
              <a:buFont typeface="Wingdings" panose="05000000000000000000" pitchFamily="2" charset="2"/>
              <a:buChar char="§"/>
            </a:pPr>
            <a:r>
              <a:rPr lang="da-DK" sz="2400" dirty="0"/>
              <a:t>Respekt for borgernes rettigheder, så får borgerne tillid </a:t>
            </a:r>
          </a:p>
          <a:p>
            <a:pPr>
              <a:buFont typeface="Wingdings" panose="05000000000000000000" pitchFamily="2" charset="2"/>
              <a:buChar char="§"/>
            </a:pPr>
            <a:endParaRPr lang="da-DK" sz="2400" dirty="0"/>
          </a:p>
          <a:p>
            <a:pPr>
              <a:buFont typeface="Wingdings" panose="05000000000000000000" pitchFamily="2" charset="2"/>
              <a:buChar char="§"/>
            </a:pPr>
            <a:r>
              <a:rPr lang="da-DK" sz="2400" dirty="0"/>
              <a:t>HUSK: Personoplysninger er kun til låns…</a:t>
            </a:r>
          </a:p>
          <a:p>
            <a:pPr marL="0" indent="0">
              <a:buNone/>
            </a:pPr>
            <a:endParaRPr lang="da-DK" dirty="0"/>
          </a:p>
        </p:txBody>
      </p:sp>
      <p:pic>
        <p:nvPicPr>
          <p:cNvPr id="9" name="Billede 8">
            <a:extLst>
              <a:ext uri="{FF2B5EF4-FFF2-40B4-BE49-F238E27FC236}">
                <a16:creationId xmlns:a16="http://schemas.microsoft.com/office/drawing/2014/main" id="{8786988A-F965-45D8-8E8B-A50DF92BAEFF}"/>
              </a:ext>
            </a:extLst>
          </p:cNvPr>
          <p:cNvPicPr>
            <a:picLocks noChangeAspect="1"/>
          </p:cNvPicPr>
          <p:nvPr/>
        </p:nvPicPr>
        <p:blipFill>
          <a:blip r:embed="rId4"/>
          <a:stretch>
            <a:fillRect/>
          </a:stretch>
        </p:blipFill>
        <p:spPr>
          <a:xfrm>
            <a:off x="7816236" y="4084521"/>
            <a:ext cx="2753526" cy="1832092"/>
          </a:xfrm>
          <a:prstGeom prst="rect">
            <a:avLst/>
          </a:prstGeom>
        </p:spPr>
      </p:pic>
      <p:pic>
        <p:nvPicPr>
          <p:cNvPr id="3" name="Billede 2">
            <a:extLst>
              <a:ext uri="{FF2B5EF4-FFF2-40B4-BE49-F238E27FC236}">
                <a16:creationId xmlns:a16="http://schemas.microsoft.com/office/drawing/2014/main" id="{B8E94BED-8D84-4115-EA15-1AFC9A061B7E}"/>
              </a:ext>
            </a:extLst>
          </p:cNvPr>
          <p:cNvPicPr>
            <a:picLocks noChangeAspect="1"/>
          </p:cNvPicPr>
          <p:nvPr/>
        </p:nvPicPr>
        <p:blipFill>
          <a:blip r:embed="rId5"/>
          <a:stretch>
            <a:fillRect/>
          </a:stretch>
        </p:blipFill>
        <p:spPr>
          <a:xfrm>
            <a:off x="293110" y="393123"/>
            <a:ext cx="8010525" cy="3848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Billede 6">
            <a:extLst>
              <a:ext uri="{FF2B5EF4-FFF2-40B4-BE49-F238E27FC236}">
                <a16:creationId xmlns:a16="http://schemas.microsoft.com/office/drawing/2014/main" id="{644F6181-5F75-573E-D3D4-4966D8832C8A}"/>
              </a:ext>
            </a:extLst>
          </p:cNvPr>
          <p:cNvPicPr>
            <a:picLocks noChangeAspect="1"/>
          </p:cNvPicPr>
          <p:nvPr/>
        </p:nvPicPr>
        <p:blipFill>
          <a:blip r:embed="rId6"/>
          <a:stretch>
            <a:fillRect/>
          </a:stretch>
        </p:blipFill>
        <p:spPr>
          <a:xfrm rot="668256">
            <a:off x="-107694" y="2991620"/>
            <a:ext cx="12192000" cy="2303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8460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6E3ADB-8376-4DE3-BFC5-1117198A304C}"/>
              </a:ext>
            </a:extLst>
          </p:cNvPr>
          <p:cNvSpPr>
            <a:spLocks noGrp="1"/>
          </p:cNvSpPr>
          <p:nvPr>
            <p:ph type="title"/>
          </p:nvPr>
        </p:nvSpPr>
        <p:spPr>
          <a:xfrm>
            <a:off x="766763" y="565637"/>
            <a:ext cx="10658475" cy="905669"/>
          </a:xfrm>
        </p:spPr>
        <p:txBody>
          <a:bodyPr anchor="t">
            <a:normAutofit/>
          </a:bodyPr>
          <a:lstStyle/>
          <a:p>
            <a:r>
              <a:rPr lang="da-DK"/>
              <a:t>Central begreber i reglerne</a:t>
            </a:r>
            <a:endParaRPr lang="da-DK" dirty="0"/>
          </a:p>
        </p:txBody>
      </p:sp>
      <p:sp>
        <p:nvSpPr>
          <p:cNvPr id="6" name="Pladsholder til tekst 5">
            <a:extLst>
              <a:ext uri="{FF2B5EF4-FFF2-40B4-BE49-F238E27FC236}">
                <a16:creationId xmlns:a16="http://schemas.microsoft.com/office/drawing/2014/main" id="{88B2EEBC-1087-4D97-84FC-E748113A11D8}"/>
              </a:ext>
            </a:extLst>
          </p:cNvPr>
          <p:cNvSpPr>
            <a:spLocks noGrp="1"/>
          </p:cNvSpPr>
          <p:nvPr>
            <p:ph idx="1"/>
          </p:nvPr>
        </p:nvSpPr>
        <p:spPr>
          <a:xfrm>
            <a:off x="766763" y="1547506"/>
            <a:ext cx="4878387" cy="4905681"/>
          </a:xfrm>
        </p:spPr>
        <p:txBody>
          <a:bodyPr anchor="t">
            <a:normAutofit/>
          </a:bodyPr>
          <a:lstStyle/>
          <a:p>
            <a:pPr marL="285750" indent="-285750">
              <a:buFont typeface="Arial"/>
              <a:buChar char="•"/>
            </a:pPr>
            <a:r>
              <a:rPr lang="da-DK" b="1" dirty="0"/>
              <a:t>Behandling:</a:t>
            </a:r>
            <a:r>
              <a:rPr lang="da-DK" dirty="0"/>
              <a:t> indsamling, registrering, organisering, systematisering, opbevaring, ændring/tilpasning, genfinding, søgning, brug eller samkøring, videregivelse og sletning </a:t>
            </a:r>
          </a:p>
          <a:p>
            <a:pPr marL="285750" indent="-285750">
              <a:buFont typeface="Arial"/>
              <a:buChar char="•"/>
            </a:pPr>
            <a:endParaRPr lang="da-DK" dirty="0"/>
          </a:p>
          <a:p>
            <a:pPr marL="285750" indent="-285750">
              <a:buFont typeface="Arial"/>
              <a:buChar char="•"/>
            </a:pPr>
            <a:r>
              <a:rPr lang="da-DK" b="1" dirty="0"/>
              <a:t>Dataansvarlig: </a:t>
            </a:r>
            <a:r>
              <a:rPr lang="da-DK" dirty="0"/>
              <a:t>bestemmer indsamlingens/behandlingens </a:t>
            </a:r>
            <a:r>
              <a:rPr lang="da-DK" dirty="0" err="1"/>
              <a:t>formål</a:t>
            </a:r>
            <a:r>
              <a:rPr lang="da-DK" dirty="0"/>
              <a:t> og </a:t>
            </a:r>
            <a:r>
              <a:rPr lang="da-DK" dirty="0" err="1"/>
              <a:t>måde</a:t>
            </a:r>
            <a:r>
              <a:rPr lang="da-DK" dirty="0"/>
              <a:t> </a:t>
            </a:r>
          </a:p>
          <a:p>
            <a:pPr marL="285750" indent="-285750">
              <a:buFont typeface="Arial"/>
              <a:buChar char="•"/>
            </a:pPr>
            <a:endParaRPr lang="da-DK" dirty="0"/>
          </a:p>
          <a:p>
            <a:pPr marL="285750" indent="-285750">
              <a:buFont typeface="Arial"/>
              <a:buChar char="•"/>
            </a:pPr>
            <a:r>
              <a:rPr lang="da-DK" b="1" dirty="0"/>
              <a:t>Databehandler: </a:t>
            </a:r>
            <a:r>
              <a:rPr lang="da-DK" dirty="0"/>
              <a:t>behandler oplysninger for den dataansvarlige efter instruks</a:t>
            </a:r>
          </a:p>
          <a:p>
            <a:pPr marL="285750" indent="-285750">
              <a:buFont typeface="Arial"/>
              <a:buChar char="•"/>
            </a:pPr>
            <a:endParaRPr lang="da-DK" dirty="0"/>
          </a:p>
          <a:p>
            <a:pPr marL="285750" indent="-285750">
              <a:buFont typeface="Arial"/>
              <a:buChar char="•"/>
            </a:pPr>
            <a:r>
              <a:rPr lang="da-DK" b="1" dirty="0"/>
              <a:t>Den registrerede: </a:t>
            </a:r>
            <a:r>
              <a:rPr lang="da-DK" dirty="0"/>
              <a:t>personen,</a:t>
            </a:r>
            <a:r>
              <a:rPr lang="da-DK" b="1" dirty="0"/>
              <a:t> </a:t>
            </a:r>
            <a:r>
              <a:rPr lang="da-DK" dirty="0"/>
              <a:t>som</a:t>
            </a:r>
            <a:r>
              <a:rPr lang="da-DK" b="1" dirty="0"/>
              <a:t> </a:t>
            </a:r>
            <a:r>
              <a:rPr lang="da-DK" dirty="0"/>
              <a:t>man kan finde ved hjælp af oplysningerne</a:t>
            </a:r>
            <a:endParaRPr lang="da-DK" b="1" dirty="0"/>
          </a:p>
        </p:txBody>
      </p:sp>
      <p:pic>
        <p:nvPicPr>
          <p:cNvPr id="1026" name="Picture 2" descr="Køb Parlør - 12 sprog af Anonym Udgivet 1989 - 1580247">
            <a:extLst>
              <a:ext uri="{FF2B5EF4-FFF2-40B4-BE49-F238E27FC236}">
                <a16:creationId xmlns:a16="http://schemas.microsoft.com/office/drawing/2014/main" id="{521DFDA5-2B49-36C1-9110-C69DDC689A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57" t="4306" r="7687" b="6613"/>
          <a:stretch/>
        </p:blipFill>
        <p:spPr bwMode="auto">
          <a:xfrm>
            <a:off x="7600950" y="1962150"/>
            <a:ext cx="2343150" cy="3143250"/>
          </a:xfrm>
          <a:prstGeom prst="rect">
            <a:avLst/>
          </a:prstGeom>
          <a:solidFill>
            <a:srgbClr val="FFFFFF"/>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4331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E0E4C78E-0FE9-4A68-BC77-5362532DE7C6}"/>
              </a:ext>
            </a:extLst>
          </p:cNvPr>
          <p:cNvPicPr>
            <a:picLocks noChangeAspect="1"/>
          </p:cNvPicPr>
          <p:nvPr/>
        </p:nvPicPr>
        <p:blipFill>
          <a:blip r:embed="rId3"/>
          <a:stretch>
            <a:fillRect/>
          </a:stretch>
        </p:blipFill>
        <p:spPr>
          <a:xfrm>
            <a:off x="540001" y="3392267"/>
            <a:ext cx="4403192" cy="2524595"/>
          </a:xfrm>
          <a:prstGeom prst="rect">
            <a:avLst/>
          </a:prstGeom>
        </p:spPr>
      </p:pic>
      <p:sp>
        <p:nvSpPr>
          <p:cNvPr id="5" name="Titel 4">
            <a:extLst>
              <a:ext uri="{FF2B5EF4-FFF2-40B4-BE49-F238E27FC236}">
                <a16:creationId xmlns:a16="http://schemas.microsoft.com/office/drawing/2014/main" id="{3607ADE6-0693-4969-8CCF-89B5D4850634}"/>
              </a:ext>
            </a:extLst>
          </p:cNvPr>
          <p:cNvSpPr>
            <a:spLocks noGrp="1"/>
          </p:cNvSpPr>
          <p:nvPr>
            <p:ph type="ctrTitle"/>
          </p:nvPr>
        </p:nvSpPr>
        <p:spPr>
          <a:xfrm>
            <a:off x="540000" y="540000"/>
            <a:ext cx="4487334" cy="2286000"/>
          </a:xfrm>
        </p:spPr>
        <p:txBody>
          <a:bodyPr wrap="square" anchor="t">
            <a:normAutofit/>
          </a:bodyPr>
          <a:lstStyle/>
          <a:p>
            <a:r>
              <a:rPr lang="da-DK" dirty="0"/>
              <a:t>Hvilke oplysninger?</a:t>
            </a:r>
          </a:p>
        </p:txBody>
      </p:sp>
      <p:graphicFrame>
        <p:nvGraphicFramePr>
          <p:cNvPr id="8" name="Pladsholder til tekst 5">
            <a:extLst>
              <a:ext uri="{FF2B5EF4-FFF2-40B4-BE49-F238E27FC236}">
                <a16:creationId xmlns:a16="http://schemas.microsoft.com/office/drawing/2014/main" id="{CE3736D8-E386-4545-803E-3A91284434A5}"/>
              </a:ext>
            </a:extLst>
          </p:cNvPr>
          <p:cNvGraphicFramePr/>
          <p:nvPr/>
        </p:nvGraphicFramePr>
        <p:xfrm>
          <a:off x="5471665" y="540000"/>
          <a:ext cx="6176962" cy="5376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363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C5AEE-D65A-4FA2-A59F-7B30497EDB3F}"/>
              </a:ext>
            </a:extLst>
          </p:cNvPr>
          <p:cNvSpPr>
            <a:spLocks noGrp="1"/>
          </p:cNvSpPr>
          <p:nvPr>
            <p:ph type="ctrTitle"/>
          </p:nvPr>
        </p:nvSpPr>
        <p:spPr/>
        <p:txBody>
          <a:bodyPr/>
          <a:lstStyle/>
          <a:p>
            <a:r>
              <a:rPr lang="da-DK" dirty="0"/>
              <a:t>To typer af personoplysninger</a:t>
            </a:r>
          </a:p>
        </p:txBody>
      </p:sp>
      <p:sp>
        <p:nvSpPr>
          <p:cNvPr id="3" name="Pladsholder til tekst 2">
            <a:extLst>
              <a:ext uri="{FF2B5EF4-FFF2-40B4-BE49-F238E27FC236}">
                <a16:creationId xmlns:a16="http://schemas.microsoft.com/office/drawing/2014/main" id="{4A91EF77-8916-4544-9F61-E993792651B5}"/>
              </a:ext>
            </a:extLst>
          </p:cNvPr>
          <p:cNvSpPr>
            <a:spLocks noGrp="1"/>
          </p:cNvSpPr>
          <p:nvPr>
            <p:ph type="body" sz="quarter" idx="10"/>
          </p:nvPr>
        </p:nvSpPr>
        <p:spPr>
          <a:xfrm>
            <a:off x="269163" y="1446426"/>
            <a:ext cx="2502029" cy="4903787"/>
          </a:xfrm>
        </p:spPr>
        <p:txBody>
          <a:bodyPr/>
          <a:lstStyle/>
          <a:p>
            <a:pPr>
              <a:buFont typeface="Wingdings" panose="05000000000000000000" pitchFamily="2" charset="2"/>
              <a:buChar char="§"/>
            </a:pPr>
            <a:r>
              <a:rPr lang="da-DK" b="1" dirty="0"/>
              <a:t>Almindelige personoplysninger</a:t>
            </a:r>
          </a:p>
          <a:p>
            <a:pPr>
              <a:buFont typeface="Wingdings" panose="05000000000000000000" pitchFamily="2" charset="2"/>
              <a:buChar char="§"/>
            </a:pPr>
            <a:endParaRPr lang="da-DK" dirty="0"/>
          </a:p>
          <a:p>
            <a:pPr lvl="1">
              <a:buFont typeface="Wingdings" panose="05000000000000000000" pitchFamily="2" charset="2"/>
              <a:buChar char="§"/>
            </a:pPr>
            <a:r>
              <a:rPr lang="da-DK" dirty="0"/>
              <a:t>Navn</a:t>
            </a:r>
          </a:p>
          <a:p>
            <a:pPr lvl="1">
              <a:buFont typeface="Wingdings" panose="05000000000000000000" pitchFamily="2" charset="2"/>
              <a:buChar char="§"/>
            </a:pPr>
            <a:r>
              <a:rPr lang="da-DK" dirty="0"/>
              <a:t>Adresse</a:t>
            </a:r>
          </a:p>
          <a:p>
            <a:pPr lvl="1">
              <a:buFont typeface="Wingdings" panose="05000000000000000000" pitchFamily="2" charset="2"/>
              <a:buChar char="§"/>
            </a:pPr>
            <a:r>
              <a:rPr lang="da-DK" dirty="0"/>
              <a:t>E-mailadresser</a:t>
            </a:r>
          </a:p>
          <a:p>
            <a:pPr lvl="1">
              <a:buFont typeface="Wingdings" panose="05000000000000000000" pitchFamily="2" charset="2"/>
              <a:buChar char="§"/>
            </a:pPr>
            <a:r>
              <a:rPr lang="da-DK" dirty="0"/>
              <a:t>Kontonummer</a:t>
            </a:r>
          </a:p>
          <a:p>
            <a:pPr lvl="1">
              <a:buFont typeface="Wingdings" panose="05000000000000000000" pitchFamily="2" charset="2"/>
              <a:buChar char="§"/>
            </a:pPr>
            <a:r>
              <a:rPr lang="da-DK" dirty="0"/>
              <a:t>Fødselsdag</a:t>
            </a:r>
          </a:p>
          <a:p>
            <a:pPr lvl="1">
              <a:buFont typeface="Wingdings" panose="05000000000000000000" pitchFamily="2" charset="2"/>
              <a:buChar char="§"/>
            </a:pPr>
            <a:r>
              <a:rPr lang="da-DK" dirty="0"/>
              <a:t>Økonomi</a:t>
            </a:r>
          </a:p>
          <a:p>
            <a:pPr lvl="1">
              <a:buFont typeface="Wingdings" panose="05000000000000000000" pitchFamily="2" charset="2"/>
              <a:buChar char="§"/>
            </a:pPr>
            <a:r>
              <a:rPr lang="da-DK" dirty="0"/>
              <a:t>Sociale forhold </a:t>
            </a:r>
          </a:p>
          <a:p>
            <a:pPr lvl="1">
              <a:buFont typeface="Wingdings" panose="05000000000000000000" pitchFamily="2" charset="2"/>
              <a:buChar char="§"/>
            </a:pPr>
            <a:r>
              <a:rPr lang="da-DK" dirty="0"/>
              <a:t>Familieforhold</a:t>
            </a:r>
          </a:p>
          <a:p>
            <a:pPr lvl="1">
              <a:buFont typeface="Wingdings" panose="05000000000000000000" pitchFamily="2" charset="2"/>
              <a:buChar char="§"/>
            </a:pPr>
            <a:r>
              <a:rPr lang="da-DK" dirty="0"/>
              <a:t>Stilling</a:t>
            </a:r>
          </a:p>
          <a:p>
            <a:pPr lvl="1">
              <a:buFont typeface="Wingdings" panose="05000000000000000000" pitchFamily="2" charset="2"/>
              <a:buChar char="§"/>
            </a:pPr>
            <a:r>
              <a:rPr lang="da-DK" dirty="0"/>
              <a:t>Sygedage</a:t>
            </a:r>
          </a:p>
        </p:txBody>
      </p:sp>
      <p:sp>
        <p:nvSpPr>
          <p:cNvPr id="4" name="Pladsholder til tekst 3">
            <a:extLst>
              <a:ext uri="{FF2B5EF4-FFF2-40B4-BE49-F238E27FC236}">
                <a16:creationId xmlns:a16="http://schemas.microsoft.com/office/drawing/2014/main" id="{C6F55FFC-4FA1-4151-8FD2-5EEB8DC68745}"/>
              </a:ext>
            </a:extLst>
          </p:cNvPr>
          <p:cNvSpPr>
            <a:spLocks noGrp="1"/>
          </p:cNvSpPr>
          <p:nvPr>
            <p:ph type="body" sz="quarter" idx="11"/>
          </p:nvPr>
        </p:nvSpPr>
        <p:spPr>
          <a:xfrm>
            <a:off x="6425092" y="1357745"/>
            <a:ext cx="5328000" cy="4820987"/>
          </a:xfrm>
        </p:spPr>
        <p:txBody>
          <a:bodyPr/>
          <a:lstStyle/>
          <a:p>
            <a:pPr>
              <a:buFont typeface="Wingdings" panose="05000000000000000000" pitchFamily="2" charset="2"/>
              <a:buChar char="§"/>
            </a:pPr>
            <a:r>
              <a:rPr lang="da-DK" b="1" dirty="0"/>
              <a:t>Følsomme personoplysninger</a:t>
            </a:r>
          </a:p>
          <a:p>
            <a:pPr>
              <a:buFont typeface="Wingdings" panose="05000000000000000000" pitchFamily="2" charset="2"/>
              <a:buChar char="§"/>
            </a:pPr>
            <a:endParaRPr lang="da-DK" dirty="0"/>
          </a:p>
          <a:p>
            <a:pPr lvl="1">
              <a:buFont typeface="Wingdings" panose="05000000000000000000" pitchFamily="2" charset="2"/>
              <a:buChar char="§"/>
            </a:pPr>
            <a:r>
              <a:rPr lang="da-DK" dirty="0"/>
              <a:t>Race eller etnisk oprindelse</a:t>
            </a:r>
          </a:p>
          <a:p>
            <a:pPr lvl="1">
              <a:buFont typeface="Wingdings" panose="05000000000000000000" pitchFamily="2" charset="2"/>
              <a:buChar char="§"/>
            </a:pPr>
            <a:r>
              <a:rPr lang="da-DK" dirty="0"/>
              <a:t>Politisk, religiøs, filosofisk overbevisning</a:t>
            </a:r>
          </a:p>
          <a:p>
            <a:pPr lvl="1">
              <a:buFont typeface="Wingdings" panose="05000000000000000000" pitchFamily="2" charset="2"/>
              <a:buChar char="§"/>
            </a:pPr>
            <a:r>
              <a:rPr lang="da-DK" dirty="0"/>
              <a:t>Fagforeningsmæssigt tilhørsforhold</a:t>
            </a:r>
          </a:p>
          <a:p>
            <a:pPr lvl="1">
              <a:buFont typeface="Wingdings" panose="05000000000000000000" pitchFamily="2" charset="2"/>
              <a:buChar char="§"/>
            </a:pPr>
            <a:r>
              <a:rPr lang="da-DK" dirty="0"/>
              <a:t>Genetiske eller biometriske data</a:t>
            </a:r>
          </a:p>
          <a:p>
            <a:pPr lvl="1">
              <a:buFont typeface="Wingdings" panose="05000000000000000000" pitchFamily="2" charset="2"/>
              <a:buChar char="§"/>
            </a:pPr>
            <a:r>
              <a:rPr lang="da-DK" dirty="0"/>
              <a:t>Helbredsoplysninger</a:t>
            </a:r>
          </a:p>
          <a:p>
            <a:pPr lvl="1">
              <a:buFont typeface="Wingdings" panose="05000000000000000000" pitchFamily="2" charset="2"/>
              <a:buChar char="§"/>
            </a:pPr>
            <a:r>
              <a:rPr lang="da-DK" dirty="0"/>
              <a:t>Seksuelle forhold eller seksuel orientering</a:t>
            </a:r>
          </a:p>
        </p:txBody>
      </p:sp>
      <p:sp>
        <p:nvSpPr>
          <p:cNvPr id="7" name="Ellipse 6">
            <a:extLst>
              <a:ext uri="{FF2B5EF4-FFF2-40B4-BE49-F238E27FC236}">
                <a16:creationId xmlns:a16="http://schemas.microsoft.com/office/drawing/2014/main" id="{1D9B1D32-0160-40CB-85FC-09ED732EE1F4}"/>
              </a:ext>
            </a:extLst>
          </p:cNvPr>
          <p:cNvSpPr/>
          <p:nvPr/>
        </p:nvSpPr>
        <p:spPr>
          <a:xfrm>
            <a:off x="4349279" y="1716638"/>
            <a:ext cx="1979802" cy="57045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dirty="0"/>
              <a:t>CPR-numre?</a:t>
            </a:r>
          </a:p>
        </p:txBody>
      </p:sp>
      <p:sp>
        <p:nvSpPr>
          <p:cNvPr id="9" name="Billedforklaring: venstrepil 8">
            <a:extLst>
              <a:ext uri="{FF2B5EF4-FFF2-40B4-BE49-F238E27FC236}">
                <a16:creationId xmlns:a16="http://schemas.microsoft.com/office/drawing/2014/main" id="{E3F16846-CDC0-CD5A-740C-6082AD82B964}"/>
              </a:ext>
            </a:extLst>
          </p:cNvPr>
          <p:cNvSpPr/>
          <p:nvPr/>
        </p:nvSpPr>
        <p:spPr>
          <a:xfrm>
            <a:off x="2407297" y="2506715"/>
            <a:ext cx="3921783" cy="2727758"/>
          </a:xfrm>
          <a:prstGeom prst="leftArrowCallout">
            <a:avLst>
              <a:gd name="adj1" fmla="val 25000"/>
              <a:gd name="adj2" fmla="val 25000"/>
              <a:gd name="adj3" fmla="val 28750"/>
              <a:gd name="adj4" fmla="val 7116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1600" u="sng" dirty="0"/>
              <a:t>Må gerne behandles, hvis nødvendigt </a:t>
            </a:r>
            <a:r>
              <a:rPr lang="da-DK" sz="1600" u="sng" dirty="0" err="1"/>
              <a:t>ift</a:t>
            </a:r>
            <a:r>
              <a:rPr lang="da-DK" sz="1600" u="sng" dirty="0"/>
              <a:t>:</a:t>
            </a:r>
            <a:endParaRPr lang="da-DK" sz="1600" dirty="0"/>
          </a:p>
          <a:p>
            <a:pPr marL="285750" indent="-285750">
              <a:buFontTx/>
              <a:buChar char="-"/>
            </a:pPr>
            <a:r>
              <a:rPr lang="da-DK" sz="1600" dirty="0"/>
              <a:t>Kontrakt</a:t>
            </a:r>
          </a:p>
          <a:p>
            <a:pPr marL="285750" indent="-285750">
              <a:buFontTx/>
              <a:buChar char="-"/>
            </a:pPr>
            <a:r>
              <a:rPr lang="da-DK" sz="1600" dirty="0"/>
              <a:t>Retlig pligt</a:t>
            </a:r>
          </a:p>
          <a:p>
            <a:pPr marL="285750" indent="-285750">
              <a:buFontTx/>
              <a:buChar char="-"/>
            </a:pPr>
            <a:r>
              <a:rPr lang="da-DK" sz="1600" dirty="0"/>
              <a:t>Beskytte vitale interesser</a:t>
            </a:r>
          </a:p>
          <a:p>
            <a:pPr marL="285750" indent="-285750">
              <a:buFontTx/>
              <a:buChar char="-"/>
            </a:pPr>
            <a:r>
              <a:rPr lang="da-DK" sz="1600" dirty="0"/>
              <a:t>Samfundsinteresse</a:t>
            </a:r>
          </a:p>
          <a:p>
            <a:pPr marL="285750" indent="-285750">
              <a:buFontTx/>
              <a:buChar char="-"/>
            </a:pPr>
            <a:r>
              <a:rPr lang="da-DK" sz="1600" dirty="0"/>
              <a:t>Legitim interesse, er overgår den registreredes interesser</a:t>
            </a:r>
          </a:p>
          <a:p>
            <a:pPr marL="285750" indent="-285750">
              <a:buFontTx/>
              <a:buChar char="-"/>
            </a:pPr>
            <a:r>
              <a:rPr lang="da-DK" sz="1600" dirty="0"/>
              <a:t>SAMTYKKE</a:t>
            </a:r>
          </a:p>
        </p:txBody>
      </p:sp>
      <p:sp>
        <p:nvSpPr>
          <p:cNvPr id="10" name="Billedforklaring: opadgående pil 9">
            <a:extLst>
              <a:ext uri="{FF2B5EF4-FFF2-40B4-BE49-F238E27FC236}">
                <a16:creationId xmlns:a16="http://schemas.microsoft.com/office/drawing/2014/main" id="{FF7D3613-8050-E394-065F-F2ECF9B4124C}"/>
              </a:ext>
            </a:extLst>
          </p:cNvPr>
          <p:cNvSpPr/>
          <p:nvPr/>
        </p:nvSpPr>
        <p:spPr>
          <a:xfrm>
            <a:off x="6521103" y="3993503"/>
            <a:ext cx="5328000" cy="2864497"/>
          </a:xfrm>
          <a:prstGeom prst="upArrowCallout">
            <a:avLst>
              <a:gd name="adj1" fmla="val 11999"/>
              <a:gd name="adj2" fmla="val 21629"/>
              <a:gd name="adj3" fmla="val 23621"/>
              <a:gd name="adj4" fmla="val 756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a-DK" sz="1600" u="sng" dirty="0"/>
              <a:t>Må ikke behandles, medmindre:</a:t>
            </a:r>
            <a:endParaRPr lang="da-DK" sz="1600" dirty="0"/>
          </a:p>
          <a:p>
            <a:pPr marL="742950" lvl="1" indent="-285750">
              <a:buFontTx/>
              <a:buChar char="-"/>
            </a:pPr>
            <a:r>
              <a:rPr lang="da-DK" sz="1600" dirty="0"/>
              <a:t>Retlig pligt (arbejde, sundhed, socialt)</a:t>
            </a:r>
          </a:p>
          <a:p>
            <a:pPr marL="742950" lvl="1" indent="-285750">
              <a:buFontTx/>
              <a:buChar char="-"/>
            </a:pPr>
            <a:r>
              <a:rPr lang="da-DK" sz="1600" dirty="0"/>
              <a:t>Beskytte vitale interesser og samtykke umuligt</a:t>
            </a:r>
          </a:p>
          <a:p>
            <a:pPr marL="742950" lvl="1" indent="-285750">
              <a:buFontTx/>
              <a:buChar char="-"/>
            </a:pPr>
            <a:r>
              <a:rPr lang="da-DK" sz="1600" dirty="0"/>
              <a:t>Handler om medlemskab af en NGO/fagforening</a:t>
            </a:r>
          </a:p>
          <a:p>
            <a:pPr marL="742950" lvl="1" indent="-285750">
              <a:buFontTx/>
              <a:buChar char="-"/>
            </a:pPr>
            <a:r>
              <a:rPr lang="da-DK" sz="1600" dirty="0"/>
              <a:t>Offentliggjort af registrerede</a:t>
            </a:r>
          </a:p>
          <a:p>
            <a:pPr marL="742950" lvl="1" indent="-285750">
              <a:buFontTx/>
              <a:buChar char="-"/>
            </a:pPr>
            <a:r>
              <a:rPr lang="da-DK" sz="1600" dirty="0"/>
              <a:t>Væsentlige samfundsinteresser</a:t>
            </a:r>
          </a:p>
          <a:p>
            <a:pPr marL="742950" lvl="1" indent="-285750">
              <a:buFontTx/>
              <a:buChar char="-"/>
            </a:pPr>
            <a:r>
              <a:rPr lang="da-DK" sz="1600" dirty="0"/>
              <a:t>Forskningsformål</a:t>
            </a:r>
          </a:p>
          <a:p>
            <a:pPr marL="742950" lvl="1" indent="-285750">
              <a:buFontTx/>
              <a:buChar char="-"/>
            </a:pPr>
            <a:r>
              <a:rPr lang="da-DK" sz="1600" dirty="0"/>
              <a:t>SAMTYKKE</a:t>
            </a:r>
          </a:p>
        </p:txBody>
      </p:sp>
    </p:spTree>
    <p:extLst>
      <p:ext uri="{BB962C8B-B14F-4D97-AF65-F5344CB8AC3E}">
        <p14:creationId xmlns:p14="http://schemas.microsoft.com/office/powerpoint/2010/main" val="31012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additive="base">
                                        <p:cTn id="5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 calcmode="lin" valueType="num">
                                      <p:cBhvr additive="base">
                                        <p:cTn id="6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 calcmode="lin" valueType="num">
                                      <p:cBhvr additive="base">
                                        <p:cTn id="6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 calcmode="lin" valueType="num">
                                      <p:cBhvr additive="base">
                                        <p:cTn id="7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 calcmode="lin" valueType="num">
                                      <p:cBhvr additive="base">
                                        <p:cTn id="8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2000"/>
                                        <p:tgtEl>
                                          <p:spTgt spid="7"/>
                                        </p:tgtEl>
                                      </p:cBhvr>
                                    </p:animEffect>
                                    <p:anim calcmode="lin" valueType="num">
                                      <p:cBhvr>
                                        <p:cTn id="92" dur="2000" fill="hold"/>
                                        <p:tgtEl>
                                          <p:spTgt spid="7"/>
                                        </p:tgtEl>
                                        <p:attrNameLst>
                                          <p:attrName>ppt_w</p:attrName>
                                        </p:attrNameLst>
                                      </p:cBhvr>
                                      <p:tavLst>
                                        <p:tav tm="0" fmla="#ppt_w*sin(2.5*pi*$)">
                                          <p:val>
                                            <p:fltVal val="0"/>
                                          </p:val>
                                        </p:tav>
                                        <p:tav tm="100000">
                                          <p:val>
                                            <p:fltVal val="1"/>
                                          </p:val>
                                        </p:tav>
                                      </p:tavLst>
                                    </p:anim>
                                    <p:anim calcmode="lin" valueType="num">
                                      <p:cBhvr>
                                        <p:cTn id="9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422B6-33E3-5F74-8B4F-9F552309DE5E}"/>
              </a:ext>
            </a:extLst>
          </p:cNvPr>
          <p:cNvSpPr>
            <a:spLocks noGrp="1"/>
          </p:cNvSpPr>
          <p:nvPr>
            <p:ph type="ctrTitle"/>
          </p:nvPr>
        </p:nvSpPr>
        <p:spPr/>
        <p:txBody>
          <a:bodyPr/>
          <a:lstStyle/>
          <a:p>
            <a:r>
              <a:rPr lang="da-DK" dirty="0"/>
              <a:t>Samtykke</a:t>
            </a:r>
          </a:p>
        </p:txBody>
      </p:sp>
      <p:sp>
        <p:nvSpPr>
          <p:cNvPr id="3" name="Pladsholder til tekst 2">
            <a:extLst>
              <a:ext uri="{FF2B5EF4-FFF2-40B4-BE49-F238E27FC236}">
                <a16:creationId xmlns:a16="http://schemas.microsoft.com/office/drawing/2014/main" id="{1B6DA240-E215-F3C7-C1E8-0B44FD4C9F20}"/>
              </a:ext>
            </a:extLst>
          </p:cNvPr>
          <p:cNvSpPr>
            <a:spLocks noGrp="1"/>
          </p:cNvSpPr>
          <p:nvPr>
            <p:ph type="body" sz="quarter" idx="10"/>
          </p:nvPr>
        </p:nvSpPr>
        <p:spPr/>
        <p:txBody>
          <a:bodyPr/>
          <a:lstStyle/>
          <a:p>
            <a:pPr>
              <a:buFont typeface="Wingdings" panose="05000000000000000000" pitchFamily="2" charset="2"/>
              <a:buChar char="§"/>
            </a:pPr>
            <a:r>
              <a:rPr lang="da-DK" dirty="0"/>
              <a:t>Enhver frivillig, specifik, informeret og utvetydig viljestilkendegivelse, hvorved den registrerede ved erklæring eller klar bekræftelse indvilliger i, at personoplysninger om vedkommende, gøres genstand for behandling</a:t>
            </a:r>
          </a:p>
          <a:p>
            <a:pPr>
              <a:buFont typeface="Wingdings" panose="05000000000000000000" pitchFamily="2" charset="2"/>
              <a:buChar char="§"/>
            </a:pPr>
            <a:r>
              <a:rPr lang="da-DK" dirty="0"/>
              <a:t>Databehandleren har bevisbyrden for, at der foreligger et samtykke. </a:t>
            </a:r>
          </a:p>
          <a:p>
            <a:pPr>
              <a:buFont typeface="Wingdings" panose="05000000000000000000" pitchFamily="2" charset="2"/>
              <a:buChar char="§"/>
            </a:pPr>
            <a:r>
              <a:rPr lang="da-DK" dirty="0"/>
              <a:t>Samtykke skal kunne trækkes tilbage – og borgeren skal oplyses om dette. Ellers er samtykket ikke gyldigt. </a:t>
            </a:r>
          </a:p>
          <a:p>
            <a:pPr>
              <a:buFont typeface="Wingdings" panose="05000000000000000000" pitchFamily="2" charset="2"/>
              <a:buChar char="§"/>
            </a:pPr>
            <a:endParaRPr lang="da-DK" dirty="0"/>
          </a:p>
          <a:p>
            <a:pPr>
              <a:buFont typeface="Wingdings" panose="05000000000000000000" pitchFamily="2" charset="2"/>
              <a:buChar char="§"/>
            </a:pPr>
            <a:r>
              <a:rPr lang="da-DK" dirty="0"/>
              <a:t>Tjekliste: </a:t>
            </a:r>
            <a:r>
              <a:rPr lang="da-DK" dirty="0">
                <a:hlinkClick r:id="rId3"/>
              </a:rPr>
              <a:t>samtykke.pdf (datatilsynet.dk)</a:t>
            </a:r>
            <a:endParaRPr lang="da-DK" dirty="0"/>
          </a:p>
        </p:txBody>
      </p:sp>
      <p:pic>
        <p:nvPicPr>
          <p:cNvPr id="1026" name="Picture 2" descr="Hvordan få samtykke til markedskommunikasjon under GDPR - Iteo">
            <a:extLst>
              <a:ext uri="{FF2B5EF4-FFF2-40B4-BE49-F238E27FC236}">
                <a16:creationId xmlns:a16="http://schemas.microsoft.com/office/drawing/2014/main" id="{7BDA05B8-8291-3028-2B24-1A9348AD1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717" y="1497013"/>
            <a:ext cx="5580673" cy="371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39604"/>
      </p:ext>
    </p:extLst>
  </p:cSld>
  <p:clrMapOvr>
    <a:masterClrMapping/>
  </p:clrMapOvr>
</p:sld>
</file>

<file path=ppt/theme/theme1.xml><?xml version="1.0" encoding="utf-8"?>
<a:theme xmlns:a="http://schemas.openxmlformats.org/drawingml/2006/main" name="BL">
  <a:themeElements>
    <a:clrScheme name="BL Blaa">
      <a:dk1>
        <a:srgbClr val="485FEB"/>
      </a:dk1>
      <a:lt1>
        <a:sysClr val="window" lastClr="FFFFFF"/>
      </a:lt1>
      <a:dk2>
        <a:srgbClr val="00004B"/>
      </a:dk2>
      <a:lt2>
        <a:srgbClr val="DADFFB"/>
      </a:lt2>
      <a:accent1>
        <a:srgbClr val="485FEB"/>
      </a:accent1>
      <a:accent2>
        <a:srgbClr val="FF595B"/>
      </a:accent2>
      <a:accent3>
        <a:srgbClr val="FFD86F"/>
      </a:accent3>
      <a:accent4>
        <a:srgbClr val="00917E"/>
      </a:accent4>
      <a:accent5>
        <a:srgbClr val="7DE8F0"/>
      </a:accent5>
      <a:accent6>
        <a:srgbClr val="FFBDF2"/>
      </a:accent6>
      <a:hlink>
        <a:srgbClr val="485FEB"/>
      </a:hlink>
      <a:folHlink>
        <a:srgbClr val="485FE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lstStyle>
        <a:defPPr marL="0" indent="0" algn="l" defTabSz="914309">
          <a:lnSpc>
            <a:spcPct val="120000"/>
          </a:lnSpc>
          <a:spcBef>
            <a:spcPts val="1000"/>
          </a:spcBef>
          <a:buNone/>
          <a:defRPr sz="1000" b="1" cap="all" spc="100" dirty="0" smtClean="0">
            <a:solidFill>
              <a:schemeClr val="bg1"/>
            </a:solidFill>
            <a:latin typeface="+mj-lt"/>
          </a:defRPr>
        </a:defPPr>
      </a:lstStyle>
    </a:txDef>
  </a:objectDefaults>
  <a:extraClrSchemeLst/>
  <a:extLst>
    <a:ext uri="{05A4C25C-085E-4340-85A3-A5531E510DB2}">
      <thm15:themeFamily xmlns:thm15="http://schemas.microsoft.com/office/thememl/2012/main" name="BL presentation blaa ny" id="{DF180429-E566-4563-9FDF-3155850D5F5B}" vid="{418EBAF7-F546-4126-B699-6C85BCEF8F7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30504 BL presentation blaa ny 343056_1_0</Template>
  <TotalTime>767</TotalTime>
  <Words>4331</Words>
  <Application>Microsoft Office PowerPoint</Application>
  <PresentationFormat>Widescreen</PresentationFormat>
  <Paragraphs>384</Paragraphs>
  <Slides>17</Slides>
  <Notes>16</Notes>
  <HiddenSlides>0</HiddenSlides>
  <MMClips>0</MMClips>
  <ScaleCrop>false</ScaleCrop>
  <HeadingPairs>
    <vt:vector size="6" baseType="variant">
      <vt:variant>
        <vt:lpstr>Benyttede skrifttyper</vt:lpstr>
      </vt:variant>
      <vt:variant>
        <vt:i4>13</vt:i4>
      </vt:variant>
      <vt:variant>
        <vt:lpstr>Tema</vt:lpstr>
      </vt:variant>
      <vt:variant>
        <vt:i4>1</vt:i4>
      </vt:variant>
      <vt:variant>
        <vt:lpstr>Slidetitler</vt:lpstr>
      </vt:variant>
      <vt:variant>
        <vt:i4>17</vt:i4>
      </vt:variant>
    </vt:vector>
  </HeadingPairs>
  <TitlesOfParts>
    <vt:vector size="31" baseType="lpstr">
      <vt:lpstr>Aptos</vt:lpstr>
      <vt:lpstr>Arial</vt:lpstr>
      <vt:lpstr>Arial Black</vt:lpstr>
      <vt:lpstr>Chiller</vt:lpstr>
      <vt:lpstr>Frutiger LT 45 Light</vt:lpstr>
      <vt:lpstr>Proxima Nova</vt:lpstr>
      <vt:lpstr>Proxima Nova Black</vt:lpstr>
      <vt:lpstr>Proxima Nova Semibold</vt:lpstr>
      <vt:lpstr>Source Sans Pro</vt:lpstr>
      <vt:lpstr>TTNormsPro-Medium</vt:lpstr>
      <vt:lpstr>TTNormsPro-Regular</vt:lpstr>
      <vt:lpstr>Wingdings</vt:lpstr>
      <vt:lpstr>Wingdings 2</vt:lpstr>
      <vt:lpstr>BL</vt:lpstr>
      <vt:lpstr>GDPR og Chat/AI</vt:lpstr>
      <vt:lpstr>Skriv selv</vt:lpstr>
      <vt:lpstr>PowerPoint-præsentation</vt:lpstr>
      <vt:lpstr>GDPR – er det nyt?</vt:lpstr>
      <vt:lpstr>Hvorfor?</vt:lpstr>
      <vt:lpstr>Central begreber i reglerne</vt:lpstr>
      <vt:lpstr>Hvilke oplysninger?</vt:lpstr>
      <vt:lpstr>To typer af personoplysninger</vt:lpstr>
      <vt:lpstr>Samtykke</vt:lpstr>
      <vt:lpstr>Grundprincipper</vt:lpstr>
      <vt:lpstr>Til opgørelser</vt:lpstr>
      <vt:lpstr>Oplysningspligt</vt:lpstr>
      <vt:lpstr>Gode links</vt:lpstr>
      <vt:lpstr>ChatgPt AI Chatbot</vt:lpstr>
      <vt:lpstr>Chat-gpt ift. GDPR</vt:lpstr>
      <vt:lpstr>BLs chatbot</vt:lpstr>
      <vt:lpstr>PowerPoint-præsentation</vt:lpstr>
    </vt:vector>
  </TitlesOfParts>
  <Company>Boligselskabernes 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Fiil Præstegaard</dc:creator>
  <cp:lastModifiedBy>Mette Nørgaard Larsen</cp:lastModifiedBy>
  <cp:revision>5</cp:revision>
  <cp:lastPrinted>2024-10-17T09:42:52Z</cp:lastPrinted>
  <dcterms:created xsi:type="dcterms:W3CDTF">2024-10-17T07:33:29Z</dcterms:created>
  <dcterms:modified xsi:type="dcterms:W3CDTF">2024-11-27T13:51:39Z</dcterms:modified>
</cp:coreProperties>
</file>