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02" r:id="rId9"/>
  </p:sldMasterIdLst>
  <p:notesMasterIdLst>
    <p:notesMasterId r:id="rId45"/>
  </p:notesMasterIdLst>
  <p:handoutMasterIdLst>
    <p:handoutMasterId r:id="rId46"/>
  </p:handoutMasterIdLst>
  <p:sldIdLst>
    <p:sldId id="346" r:id="rId10"/>
    <p:sldId id="345" r:id="rId11"/>
    <p:sldId id="347" r:id="rId12"/>
    <p:sldId id="348" r:id="rId13"/>
    <p:sldId id="351" r:id="rId14"/>
    <p:sldId id="349" r:id="rId15"/>
    <p:sldId id="350" r:id="rId16"/>
    <p:sldId id="465" r:id="rId17"/>
    <p:sldId id="450" r:id="rId18"/>
    <p:sldId id="468" r:id="rId19"/>
    <p:sldId id="451" r:id="rId20"/>
    <p:sldId id="464" r:id="rId21"/>
    <p:sldId id="453" r:id="rId22"/>
    <p:sldId id="467" r:id="rId23"/>
    <p:sldId id="466" r:id="rId24"/>
    <p:sldId id="430" r:id="rId25"/>
    <p:sldId id="478" r:id="rId26"/>
    <p:sldId id="335" r:id="rId27"/>
    <p:sldId id="360" r:id="rId28"/>
    <p:sldId id="479" r:id="rId29"/>
    <p:sldId id="265" r:id="rId30"/>
    <p:sldId id="268" r:id="rId31"/>
    <p:sldId id="269" r:id="rId32"/>
    <p:sldId id="271" r:id="rId33"/>
    <p:sldId id="480" r:id="rId34"/>
    <p:sldId id="352" r:id="rId35"/>
    <p:sldId id="481" r:id="rId36"/>
    <p:sldId id="482" r:id="rId37"/>
    <p:sldId id="359" r:id="rId38"/>
    <p:sldId id="491" r:id="rId39"/>
    <p:sldId id="492" r:id="rId40"/>
    <p:sldId id="493" r:id="rId41"/>
    <p:sldId id="494" r:id="rId42"/>
    <p:sldId id="358" r:id="rId43"/>
    <p:sldId id="2134804307" r:id="rId44"/>
  </p:sldIdLst>
  <p:sldSz cx="12192000" cy="6858000"/>
  <p:notesSz cx="6858000" cy="9144000"/>
  <p:embeddedFontLst>
    <p:embeddedFont>
      <p:font typeface="Lato" panose="020F0502020204030203" pitchFamily="34" charset="0"/>
      <p:regular r:id="rId47"/>
      <p:bold r:id="rId48"/>
      <p:italic r:id="rId49"/>
      <p:boldItalic r:id="rId50"/>
    </p:embeddedFont>
    <p:embeddedFont>
      <p:font typeface="Sweco Sans" panose="00000500000000000000" charset="0"/>
      <p:regular r:id="rId51"/>
      <p:bold r:id="rId52"/>
      <p:italic r:id="rId53"/>
      <p:boldItalic r:id="rId54"/>
    </p:embeddedFont>
    <p:embeddedFont>
      <p:font typeface="Verdana" panose="020B0604030504040204" pitchFamily="34" charset="0"/>
      <p:regular r:id="rId55"/>
      <p:bold r:id="rId56"/>
      <p:italic r:id="rId57"/>
      <p:boldItalic r:id="rId58"/>
    </p:embeddedFont>
  </p:embeddedFontLst>
  <p:custDataLst>
    <p:tags r:id="rId59"/>
  </p:custData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+ Title Section" id="{67D7EC4A-8FFB-47FA-8AAF-9642EAD29776}">
          <p14:sldIdLst>
            <p14:sldId id="346"/>
            <p14:sldId id="345"/>
            <p14:sldId id="347"/>
            <p14:sldId id="348"/>
            <p14:sldId id="351"/>
            <p14:sldId id="349"/>
            <p14:sldId id="350"/>
            <p14:sldId id="465"/>
            <p14:sldId id="450"/>
            <p14:sldId id="468"/>
            <p14:sldId id="451"/>
            <p14:sldId id="464"/>
            <p14:sldId id="453"/>
            <p14:sldId id="467"/>
            <p14:sldId id="466"/>
            <p14:sldId id="430"/>
            <p14:sldId id="478"/>
            <p14:sldId id="335"/>
            <p14:sldId id="360"/>
            <p14:sldId id="479"/>
            <p14:sldId id="265"/>
            <p14:sldId id="268"/>
            <p14:sldId id="269"/>
            <p14:sldId id="271"/>
            <p14:sldId id="480"/>
            <p14:sldId id="352"/>
            <p14:sldId id="481"/>
            <p14:sldId id="482"/>
            <p14:sldId id="359"/>
            <p14:sldId id="491"/>
            <p14:sldId id="492"/>
            <p14:sldId id="493"/>
            <p14:sldId id="494"/>
            <p14:sldId id="358"/>
            <p14:sldId id="2134804307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7C5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4984" autoAdjust="0"/>
  </p:normalViewPr>
  <p:slideViewPr>
    <p:cSldViewPr snapToGrid="0" showGuides="1">
      <p:cViewPr varScale="1">
        <p:scale>
          <a:sx n="92" d="100"/>
          <a:sy n="92" d="100"/>
        </p:scale>
        <p:origin x="72" y="14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284"/>
    </p:cViewPr>
  </p:sorterViewPr>
  <p:notesViewPr>
    <p:cSldViewPr snapToGrid="0">
      <p:cViewPr varScale="1">
        <p:scale>
          <a:sx n="92" d="100"/>
          <a:sy n="92" d="100"/>
        </p:scale>
        <p:origin x="26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ableStyles" Target="tableStyle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customXml" Target="../customXml/item5.xml"/><Relationship Id="rId61" Type="http://schemas.openxmlformats.org/officeDocument/2006/relationships/viewProps" Target="view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customXml" Target="../customXml/item8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handoutMaster" Target="handoutMasters/handoutMaster1.xml"/><Relationship Id="rId59" Type="http://schemas.openxmlformats.org/officeDocument/2006/relationships/tags" Target="tags/tag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font" Target="fonts/font8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font" Target="fonts/font6.fntdata"/><Relationship Id="rId60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8">
            <a:extLst>
              <a:ext uri="{FF2B5EF4-FFF2-40B4-BE49-F238E27FC236}">
                <a16:creationId xmlns:a16="http://schemas.microsoft.com/office/drawing/2014/main" id="{AE845206-9D4B-4268-8A29-9556DF4E229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760535" y="8752305"/>
            <a:ext cx="159259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681EF29B-F0DE-4A5D-971E-F0D2D074F34E}" type="datetime4">
              <a:rPr lang="en-GB" smtClean="0"/>
              <a:t>11 May 2026</a:t>
            </a:fld>
            <a:endParaRPr lang="en-GB" sz="800" dirty="0"/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DF349B49-B9DF-4BAC-A781-810C4D36F4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760535" y="8570490"/>
            <a:ext cx="159259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A16CFAD1-D197-4A88-B173-A6412E995EE5}" type="slidenum">
              <a:rPr lang="en-GB" smtClean="0"/>
              <a:pPr/>
              <a:t>‹nr.›</a:t>
            </a:fld>
            <a:endParaRPr lang="en-GB" sz="800" dirty="0"/>
          </a:p>
        </p:txBody>
      </p: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4B53B10D-D604-4E2D-B18E-A2B8163CC1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46366" y="8752305"/>
            <a:ext cx="430853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/>
          </a:p>
        </p:txBody>
      </p:sp>
      <p:sp>
        <p:nvSpPr>
          <p:cNvPr id="13" name="Header Placeholder 12">
            <a:extLst>
              <a:ext uri="{FF2B5EF4-FFF2-40B4-BE49-F238E27FC236}">
                <a16:creationId xmlns:a16="http://schemas.microsoft.com/office/drawing/2014/main" id="{0225AF11-4B47-41F0-B130-3DC91DD63C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46366" y="8570490"/>
            <a:ext cx="430853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B633F08-F507-460F-9D27-2F659DDD4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47741" y="360000"/>
            <a:ext cx="905388" cy="26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otes Placeholder 7">
            <a:extLst>
              <a:ext uri="{FF2B5EF4-FFF2-40B4-BE49-F238E27FC236}">
                <a16:creationId xmlns:a16="http://schemas.microsoft.com/office/drawing/2014/main" id="{ED603FBB-C012-44F8-8D4E-1E5BCC635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0000" y="5314247"/>
            <a:ext cx="6138000" cy="31109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Slide Image Placeholder 11">
            <a:extLst>
              <a:ext uri="{FF2B5EF4-FFF2-40B4-BE49-F238E27FC236}">
                <a16:creationId xmlns:a16="http://schemas.microsoft.com/office/drawing/2014/main" id="{CE09EA81-6923-4332-8C9E-30AE045AFB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60000" y="1479581"/>
            <a:ext cx="6138000" cy="345247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7" name="Date Placeholder 8">
            <a:extLst>
              <a:ext uri="{FF2B5EF4-FFF2-40B4-BE49-F238E27FC236}">
                <a16:creationId xmlns:a16="http://schemas.microsoft.com/office/drawing/2014/main" id="{8EBAC05E-8F24-4752-8343-003B6B511FC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760535" y="8752305"/>
            <a:ext cx="173746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681EF29B-F0DE-4A5D-971E-F0D2D074F34E}" type="datetime4">
              <a:rPr lang="en-GB" smtClean="0"/>
              <a:t>11 May 2026</a:t>
            </a:fld>
            <a:endParaRPr lang="en-GB" sz="800" dirty="0"/>
          </a:p>
        </p:txBody>
      </p:sp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1D693BA3-BE27-457C-84EF-2CE89AE4DB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760535" y="8570490"/>
            <a:ext cx="1737465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latin typeface="+mn-lt"/>
              </a:defRPr>
            </a:lvl1pPr>
          </a:lstStyle>
          <a:p>
            <a:fld id="{A16CFAD1-D197-4A88-B173-A6412E995EE5}" type="slidenum">
              <a:rPr lang="en-GB" smtClean="0"/>
              <a:pPr/>
              <a:t>‹nr.›</a:t>
            </a:fld>
            <a:endParaRPr lang="en-GB" sz="800"/>
          </a:p>
        </p:txBody>
      </p:sp>
      <p:sp>
        <p:nvSpPr>
          <p:cNvPr id="19" name="Footer Placeholder 10">
            <a:extLst>
              <a:ext uri="{FF2B5EF4-FFF2-40B4-BE49-F238E27FC236}">
                <a16:creationId xmlns:a16="http://schemas.microsoft.com/office/drawing/2014/main" id="{F71DC945-9758-4703-A041-B00CC90596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53656" y="8752305"/>
            <a:ext cx="440124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/>
          </a:p>
        </p:txBody>
      </p:sp>
      <p:sp>
        <p:nvSpPr>
          <p:cNvPr id="20" name="Header Placeholder 12">
            <a:extLst>
              <a:ext uri="{FF2B5EF4-FFF2-40B4-BE49-F238E27FC236}">
                <a16:creationId xmlns:a16="http://schemas.microsoft.com/office/drawing/2014/main" id="{9AA08409-7D69-4F6B-8F0E-3BF399AD47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53656" y="8570490"/>
            <a:ext cx="4401248" cy="15270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latin typeface="+mn-lt"/>
              </a:defRPr>
            </a:lvl1pPr>
          </a:lstStyle>
          <a:p>
            <a:endParaRPr lang="en-GB" sz="8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29CDBCA-8972-4EBD-9FAA-639E756DF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2612" y="360000"/>
            <a:ext cx="905388" cy="26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buFont typeface="Sweco Sans" panose="00000500000000000000" pitchFamily="2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0000" indent="0" algn="l" defTabSz="914400" rtl="0" eaLnBrk="1" latinLnBrk="0" hangingPunct="1">
      <a:buFont typeface="Sweco Sans" panose="00000500000000000000" pitchFamily="2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000" indent="0" algn="l" defTabSz="914400" rtl="0" eaLnBrk="1" latinLnBrk="0" hangingPunct="1">
      <a:buFont typeface="Sweco Sans" panose="00000500000000000000" pitchFamily="2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0000" indent="0" algn="l" defTabSz="914400" rtl="0" eaLnBrk="1" latinLnBrk="0" hangingPunct="1">
      <a:buFont typeface="Sweco Sans" panose="00000500000000000000" pitchFamily="2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20000" indent="0" algn="l" defTabSz="914400" rtl="0" eaLnBrk="1" latinLnBrk="0" hangingPunct="1">
      <a:buFont typeface="Sweco Sans" panose="00000500000000000000" pitchFamily="2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C9EF17-EE01-4EB0-A278-6B6B30B4DD04}" type="slidenum">
              <a:rPr lang="da-DK" smtClean="0"/>
              <a:pPr>
                <a:defRPr/>
              </a:pPr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2229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D5225D5D-94C0-4B5B-A836-291E697AC5F3}"/>
              </a:ext>
            </a:extLst>
          </p:cNvPr>
          <p:cNvSpPr txBox="1"/>
          <p:nvPr/>
        </p:nvSpPr>
        <p:spPr>
          <a:xfrm>
            <a:off x="3854936" y="9445166"/>
            <a:ext cx="2949095" cy="4989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B0F25A3-4FA1-4306-9BAB-B58D4A2E5E6A}" type="slidenum">
              <a:t>18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799A9C-C8EB-42B2-890E-062E409140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CF9CE6-260F-4664-8204-766589D3297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da-DK" sz="1200" dirty="0"/>
              <a:t>Ved fastlæggelse af, hvilken brandsikring der er nødvendig for at opfylde kravene i kapitel 5, skal en bygning opdeles i ét eller flere bygningsafsnit med en sammenlignelig </a:t>
            </a:r>
            <a:r>
              <a:rPr lang="da-DK" sz="1200" dirty="0" err="1"/>
              <a:t>brandmæssig</a:t>
            </a:r>
            <a:r>
              <a:rPr lang="da-DK" sz="1200" dirty="0"/>
              <a:t> risiko.</a:t>
            </a:r>
          </a:p>
          <a:p>
            <a:pPr lvl="0"/>
            <a:endParaRPr lang="da-DK" sz="1200" dirty="0"/>
          </a:p>
          <a:p>
            <a:pPr lvl="0"/>
            <a:r>
              <a:rPr lang="da-DK" sz="1200" dirty="0"/>
              <a:t>Indeholder de nye anvendelseskategorier. Og nu kan man umiddelbart tænke at de bare erstatter de gamle betegnelse og så er vi tilbage igen.</a:t>
            </a:r>
          </a:p>
          <a:p>
            <a:pPr lvl="0"/>
            <a:endParaRPr lang="da-DK" sz="1200" dirty="0"/>
          </a:p>
          <a:p>
            <a:pPr lvl="0"/>
            <a:r>
              <a:rPr lang="da-DK" sz="1200" dirty="0"/>
              <a:t>Men det er faktisk ikke tilfældet</a:t>
            </a:r>
          </a:p>
          <a:p>
            <a:pPr lvl="0"/>
            <a:endParaRPr lang="da-DK" sz="1200" dirty="0"/>
          </a:p>
          <a:p>
            <a:pPr lvl="0"/>
            <a:r>
              <a:rPr lang="da-DK" sz="1200" dirty="0"/>
              <a:t>Skemaet her er ikke i kapitel 5 men der står faktisk det samme som i kapitel 5 og som I kan se er der fokuseret på anvendelsen </a:t>
            </a:r>
            <a:r>
              <a:rPr lang="da-DK" sz="1200" dirty="0" err="1"/>
              <a:t>udfra</a:t>
            </a:r>
            <a:r>
              <a:rPr lang="da-DK" sz="1200" dirty="0"/>
              <a:t> nogle enkle kriterier. Hvis vi tager et eksempel som </a:t>
            </a:r>
            <a:r>
              <a:rPr lang="da-DK" sz="1200" dirty="0" err="1"/>
              <a:t>ældreboligere</a:t>
            </a:r>
            <a:r>
              <a:rPr lang="da-DK" sz="1200" dirty="0"/>
              <a:t>, så er det en bygningstype, som har voldt mange problemer i det nuværende kapital 5 – for er det etageboligbyggeri eller plejehjem – der er jo ikke noget der hedder </a:t>
            </a:r>
            <a:r>
              <a:rPr lang="da-DK" sz="1200" dirty="0" err="1"/>
              <a:t>ældreboligere</a:t>
            </a:r>
            <a:r>
              <a:rPr lang="da-DK" sz="1200" dirty="0"/>
              <a:t>. Med anvendelseskategorierne vil man gå ind og sige hvad er det for nogle mennesker der skal bo her </a:t>
            </a:r>
          </a:p>
          <a:p>
            <a:pPr lvl="0"/>
            <a:r>
              <a:rPr lang="da-DK" sz="1200" dirty="0"/>
              <a:t>Er de selvhjulpne, kender de flugtvejene og det er nat ophold = 4</a:t>
            </a:r>
          </a:p>
          <a:p>
            <a:pPr lvl="0"/>
            <a:r>
              <a:rPr lang="da-DK" sz="1200" dirty="0"/>
              <a:t>Er de ikke selvhjulpne, kender ikke flugtvejene og det er nat ophold = 6</a:t>
            </a:r>
          </a:p>
          <a:p>
            <a:pPr lvl="0"/>
            <a:r>
              <a:rPr lang="da-DK" sz="1200" dirty="0"/>
              <a:t>Der er altså de faktiske forhold og ikke navnet der er afgørende.</a:t>
            </a:r>
          </a:p>
          <a:p>
            <a:pPr lvl="0"/>
            <a:endParaRPr lang="da-DK" sz="1200" dirty="0"/>
          </a:p>
          <a:p>
            <a:pPr lvl="0"/>
            <a:r>
              <a:rPr lang="da-DK" sz="1200" dirty="0"/>
              <a:t>Men hvorfor er de nødvendige</a:t>
            </a:r>
          </a:p>
          <a:p>
            <a:pPr lvl="0">
              <a:buSzPct val="100000"/>
              <a:buChar char="•"/>
            </a:pPr>
            <a:r>
              <a:rPr lang="da-DK" sz="1200" dirty="0"/>
              <a:t> forskellige anvendelse ordre forskellige sikkerhed i bygningen</a:t>
            </a:r>
          </a:p>
          <a:p>
            <a:pPr lvl="0">
              <a:buSzPct val="100000"/>
              <a:buChar char="•"/>
            </a:pPr>
            <a:r>
              <a:rPr lang="da-DK" sz="1200" dirty="0"/>
              <a:t> Plejeboliger &lt;&gt; Kontorer</a:t>
            </a:r>
          </a:p>
        </p:txBody>
      </p:sp>
    </p:spTree>
    <p:extLst>
      <p:ext uri="{BB962C8B-B14F-4D97-AF65-F5344CB8AC3E}">
        <p14:creationId xmlns:p14="http://schemas.microsoft.com/office/powerpoint/2010/main" val="1082940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4C7B526-7238-480D-A32D-CF91398DC4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880C14D-190E-4D06-B739-DBE1111FA93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BF06C3D-2D93-4155-AE31-6D21502E7223}"/>
              </a:ext>
            </a:extLst>
          </p:cNvPr>
          <p:cNvSpPr txBox="1"/>
          <p:nvPr/>
        </p:nvSpPr>
        <p:spPr>
          <a:xfrm>
            <a:off x="3854936" y="9445166"/>
            <a:ext cx="2949095" cy="4989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079D2B7-CC30-4473-8617-DCC8499F7F0F}" type="slidenum">
              <a:t>19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3168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24ED804-D61E-4189-8704-575EE14367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52036C5-358D-4AF7-AFFC-D90089F6AD8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8D5B3C4-60F8-49A5-8DAD-4A6C73480228}"/>
              </a:ext>
            </a:extLst>
          </p:cNvPr>
          <p:cNvSpPr txBox="1"/>
          <p:nvPr/>
        </p:nvSpPr>
        <p:spPr>
          <a:xfrm>
            <a:off x="3854936" y="9445166"/>
            <a:ext cx="2949095" cy="4989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5E20E35-AA2B-44BF-9856-607228ECF513}" type="slidenum">
              <a:t>20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4011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F3F5A06-955F-4D0E-9CDB-FFB45BA8B7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09FE39A-5F4B-48DC-97DB-84BD445DB64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C48532D-9112-411A-BF77-7A174BE86B1B}"/>
              </a:ext>
            </a:extLst>
          </p:cNvPr>
          <p:cNvSpPr txBox="1"/>
          <p:nvPr/>
        </p:nvSpPr>
        <p:spPr>
          <a:xfrm>
            <a:off x="3854936" y="9445166"/>
            <a:ext cx="2949095" cy="4989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2104B4D-1393-40A1-837C-DAF726DFBB26}" type="slidenum">
              <a:t>21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8135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88CDAF40-FCC3-48E8-A161-56C6EA8FF0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FE9BF1D-F0AA-4DAC-83DA-8D09F6B2A3D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9353B8B-AD1E-4426-A34D-3196546C37FC}"/>
              </a:ext>
            </a:extLst>
          </p:cNvPr>
          <p:cNvSpPr txBox="1"/>
          <p:nvPr/>
        </p:nvSpPr>
        <p:spPr>
          <a:xfrm>
            <a:off x="3854936" y="9445166"/>
            <a:ext cx="2949095" cy="4989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42718CF-DA1D-42C5-83E7-596286BDC876}" type="slidenum">
              <a:t>22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7918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>
            <a:extLst>
              <a:ext uri="{FF2B5EF4-FFF2-40B4-BE49-F238E27FC236}">
                <a16:creationId xmlns:a16="http://schemas.microsoft.com/office/drawing/2014/main" id="{D11B9EFB-CDE4-4503-92C5-B472F60A5F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BF39E63-CCE9-4DDD-8223-551422D25B4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da-DK"/>
              <a:t>Vi skal have en proces med nærmere præcision af klasserne og hvilke bygninger, der kommer i hvilken klasse. Dette vil ske på vejledningsniveau. </a:t>
            </a:r>
          </a:p>
        </p:txBody>
      </p:sp>
      <p:sp>
        <p:nvSpPr>
          <p:cNvPr id="4" name="Pladsholder til diasnummer 3">
            <a:extLst>
              <a:ext uri="{FF2B5EF4-FFF2-40B4-BE49-F238E27FC236}">
                <a16:creationId xmlns:a16="http://schemas.microsoft.com/office/drawing/2014/main" id="{65397346-F9A8-4B64-A615-106C2A2FA811}"/>
              </a:ext>
            </a:extLst>
          </p:cNvPr>
          <p:cNvSpPr txBox="1"/>
          <p:nvPr/>
        </p:nvSpPr>
        <p:spPr>
          <a:xfrm>
            <a:off x="3854936" y="9445166"/>
            <a:ext cx="2949095" cy="4989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58FC376-1ABA-459D-8282-709B8830B33B}" type="slidenum">
              <a:t>23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302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12063A0-95BC-4C21-834C-C12C23F95F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8CCEFBB-AA77-4E3B-A0DB-423EB3EEB9C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E49B9AA-4E1B-40E4-879D-C381BDC8A49A}"/>
              </a:ext>
            </a:extLst>
          </p:cNvPr>
          <p:cNvSpPr txBox="1"/>
          <p:nvPr/>
        </p:nvSpPr>
        <p:spPr>
          <a:xfrm>
            <a:off x="3854936" y="9445166"/>
            <a:ext cx="2949095" cy="49893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D01BCC3-E70C-4384-A201-820EF4C2BECC}" type="slidenum">
              <a:t>24</a:t>
            </a:fld>
            <a:endParaRPr lang="da-DK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8590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(light picture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86D9F2-52A8-DB6E-A270-92ADFE78D0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lIns="360000" tIns="684000"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GB" dirty="0"/>
              <a:t>To insert background image: select the placeholder and go to ”Insert” &gt; ”Pictures”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0450" y="1686560"/>
            <a:ext cx="7531200" cy="31394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8000"/>
            </a:lvl1pPr>
          </a:lstStyle>
          <a:p>
            <a:r>
              <a:rPr lang="sv-SE" dirty="0"/>
              <a:t>Klicka här för att ändra mall för rubrikformat</a:t>
            </a:r>
            <a:endParaRPr lang="en-GB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9200" y="5058000"/>
            <a:ext cx="7531200" cy="899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236759A-3F96-4844-0839-94AA179F2C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25946" y="418773"/>
            <a:ext cx="1806482" cy="52566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839631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50AED-5252-00ED-6846-A8DF34323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776" y="1844675"/>
            <a:ext cx="5554663" cy="537004"/>
          </a:xfrm>
        </p:spPr>
        <p:txBody>
          <a:bodyPr anchor="t"/>
          <a:lstStyle>
            <a:lvl1pPr marL="0" indent="0">
              <a:lnSpc>
                <a:spcPct val="9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BB8BD-AE5D-CCB1-5EF8-5ECE5F7D4B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776" y="2489201"/>
            <a:ext cx="5556250" cy="34686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88E11A-3980-7430-A069-16BCBE8ACB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6974" y="2489201"/>
            <a:ext cx="5556250" cy="34686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984F319-E19C-895D-31F1-F7DA5CC16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67FBB38-29E1-F25F-2C42-CFF73D37E42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76974" y="1844675"/>
            <a:ext cx="5554663" cy="537004"/>
          </a:xfrm>
        </p:spPr>
        <p:txBody>
          <a:bodyPr anchor="t"/>
          <a:lstStyle>
            <a:lvl1pPr marL="0" indent="0">
              <a:lnSpc>
                <a:spcPct val="90000"/>
              </a:lnSpc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91CC4-888C-492B-E31B-3C232892E51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0ABBE85-3A65-4DC3-9EF7-D7972F6D0A94}" type="datetime4">
              <a:rPr lang="en-GB" smtClean="0"/>
              <a:t>11 May 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C4401-B077-3752-C611-52917F199E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F1DBAE-2107-CBE3-22FD-E39766A733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B9B9EB5-7EA5-4F77-A14B-956596A73117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016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D17F852-2405-43B5-8AA8-1DF9E051E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8775" y="1844675"/>
            <a:ext cx="3584179" cy="4113213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600" indent="-27000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70000" lvl="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Klicka här för att ändra format på bakgrundstexten</a:t>
            </a:r>
          </a:p>
          <a:p>
            <a:pPr marL="270000" lvl="1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två</a:t>
            </a:r>
          </a:p>
          <a:p>
            <a:pPr marL="270000" lvl="2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tre</a:t>
            </a:r>
          </a:p>
          <a:p>
            <a:pPr marL="270000" lvl="3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fyra</a:t>
            </a:r>
          </a:p>
          <a:p>
            <a:pPr marL="270000" lvl="4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C4315BF-6788-4811-BD10-03E568815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3318" y="1844675"/>
            <a:ext cx="3584179" cy="4113213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70000" lvl="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Klicka här för att ändra format på bakgrundstexten</a:t>
            </a:r>
          </a:p>
          <a:p>
            <a:pPr marL="270000" lvl="1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två</a:t>
            </a:r>
          </a:p>
          <a:p>
            <a:pPr marL="270000" lvl="2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tre</a:t>
            </a:r>
          </a:p>
          <a:p>
            <a:pPr marL="270000" lvl="3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fyra</a:t>
            </a:r>
          </a:p>
          <a:p>
            <a:pPr marL="270000" lvl="4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fem</a:t>
            </a:r>
            <a:endParaRPr lang="en-GB" dirty="0"/>
          </a:p>
        </p:txBody>
      </p:sp>
      <p:sp>
        <p:nvSpPr>
          <p:cNvPr id="8" name="Platshållare för innehåll 3">
            <a:extLst>
              <a:ext uri="{FF2B5EF4-FFF2-40B4-BE49-F238E27FC236}">
                <a16:creationId xmlns:a16="http://schemas.microsoft.com/office/drawing/2014/main" id="{6662C52D-5382-EFB2-E6BA-FD932B2BD85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47459" y="1844675"/>
            <a:ext cx="3584179" cy="4113213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70000" lvl="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Klicka här för att ändra format på bakgrundstexten</a:t>
            </a:r>
          </a:p>
          <a:p>
            <a:pPr marL="270000" lvl="1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två</a:t>
            </a:r>
          </a:p>
          <a:p>
            <a:pPr marL="270000" lvl="2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tre</a:t>
            </a:r>
          </a:p>
          <a:p>
            <a:pPr marL="270000" lvl="3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fyra</a:t>
            </a:r>
          </a:p>
          <a:p>
            <a:pPr marL="270000" lvl="4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fem</a:t>
            </a:r>
            <a:endParaRPr lang="en-GB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2837245-0AA3-E45D-3C7C-312F491BE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C9E7BB-A78F-69A9-9A7C-801F9769B55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0ABBE85-3A65-4DC3-9EF7-D7972F6D0A94}" type="datetime4">
              <a:rPr lang="en-GB" smtClean="0"/>
              <a:t>11 May 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2CA1C4-705E-89F0-587B-0CF39446B0D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21DDFA-BB4D-C485-3D41-DFC3DAE92F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B9B9EB5-7EA5-4F77-A14B-956596A73117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566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048B8-DB78-7002-561E-0CA9B41A7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E8F9F-A6D9-B2A0-DBD6-944329664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17875" y="1844675"/>
            <a:ext cx="8515351" cy="41132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3BFA62B-BD93-9966-F7B1-10A6C3FA41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6" y="1844675"/>
            <a:ext cx="2598737" cy="4113213"/>
          </a:xfrm>
          <a:custGeom>
            <a:avLst/>
            <a:gdLst>
              <a:gd name="connsiteX0" fmla="*/ 0 w 2598737"/>
              <a:gd name="connsiteY0" fmla="*/ 0 h 4149725"/>
              <a:gd name="connsiteX1" fmla="*/ 2598737 w 2598737"/>
              <a:gd name="connsiteY1" fmla="*/ 0 h 4149725"/>
              <a:gd name="connsiteX2" fmla="*/ 2598737 w 2598737"/>
              <a:gd name="connsiteY2" fmla="*/ 4149725 h 4149725"/>
              <a:gd name="connsiteX3" fmla="*/ 0 w 2598737"/>
              <a:gd name="connsiteY3" fmla="*/ 4149725 h 414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737" h="4149725">
                <a:moveTo>
                  <a:pt x="0" y="0"/>
                </a:moveTo>
                <a:lnTo>
                  <a:pt x="2598737" y="0"/>
                </a:lnTo>
                <a:lnTo>
                  <a:pt x="2598737" y="4149725"/>
                </a:lnTo>
                <a:lnTo>
                  <a:pt x="0" y="41497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C77CB5-45BA-1EB3-7B64-3B838C4BFDD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0ABBE85-3A65-4DC3-9EF7-D7972F6D0A94}" type="datetime4">
              <a:rPr lang="en-GB" smtClean="0"/>
              <a:t>11 May 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410B6-864A-1684-E2B3-3DAD454522C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A26C6-3AD3-EE4E-0FFC-F3F5D63D3BD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B9B9EB5-7EA5-4F77-A14B-956596A73117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7543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048B8-DB78-7002-561E-0CA9B41A7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E8F9F-A6D9-B2A0-DBD6-944329664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775" y="1844675"/>
            <a:ext cx="8515351" cy="41132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37BD73-E6D2-D726-A1D4-DC241C08B1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32900" y="1844675"/>
            <a:ext cx="2598737" cy="4113213"/>
          </a:xfrm>
          <a:custGeom>
            <a:avLst/>
            <a:gdLst>
              <a:gd name="connsiteX0" fmla="*/ 0 w 2598737"/>
              <a:gd name="connsiteY0" fmla="*/ 0 h 4171949"/>
              <a:gd name="connsiteX1" fmla="*/ 2598737 w 2598737"/>
              <a:gd name="connsiteY1" fmla="*/ 0 h 4171949"/>
              <a:gd name="connsiteX2" fmla="*/ 2598737 w 2598737"/>
              <a:gd name="connsiteY2" fmla="*/ 4171949 h 4171949"/>
              <a:gd name="connsiteX3" fmla="*/ 0 w 2598737"/>
              <a:gd name="connsiteY3" fmla="*/ 4171949 h 417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8737" h="4171949">
                <a:moveTo>
                  <a:pt x="0" y="0"/>
                </a:moveTo>
                <a:lnTo>
                  <a:pt x="2598737" y="0"/>
                </a:lnTo>
                <a:lnTo>
                  <a:pt x="2598737" y="4171949"/>
                </a:lnTo>
                <a:lnTo>
                  <a:pt x="0" y="41719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63EC36-1681-22EA-E38D-AB2863B29BD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0ABBE85-3A65-4DC3-9EF7-D7972F6D0A94}" type="datetime4">
              <a:rPr lang="en-GB" smtClean="0"/>
              <a:t>11 May 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3ECE7C-E031-C31D-FB8A-3277E2BDB54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2334F-6A3C-B60D-BB70-F0AF36F0507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B9B9EB5-7EA5-4F77-A14B-956596A73117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3482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E8F9F-A6D9-B2A0-DBD6-944329664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8776" y="1844675"/>
            <a:ext cx="5556250" cy="41132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22EB697-B590-38D8-9023-4928F2BEFA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75388" y="719139"/>
            <a:ext cx="5556249" cy="4818632"/>
          </a:xfrm>
          <a:custGeom>
            <a:avLst/>
            <a:gdLst>
              <a:gd name="connsiteX0" fmla="*/ 0 w 5556249"/>
              <a:gd name="connsiteY0" fmla="*/ 0 h 5237164"/>
              <a:gd name="connsiteX1" fmla="*/ 5556249 w 5556249"/>
              <a:gd name="connsiteY1" fmla="*/ 0 h 5237164"/>
              <a:gd name="connsiteX2" fmla="*/ 5556249 w 5556249"/>
              <a:gd name="connsiteY2" fmla="*/ 5237164 h 5237164"/>
              <a:gd name="connsiteX3" fmla="*/ 0 w 5556249"/>
              <a:gd name="connsiteY3" fmla="*/ 5237164 h 5237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6249" h="5237164">
                <a:moveTo>
                  <a:pt x="0" y="0"/>
                </a:moveTo>
                <a:lnTo>
                  <a:pt x="5556249" y="0"/>
                </a:lnTo>
                <a:lnTo>
                  <a:pt x="5556249" y="5237164"/>
                </a:lnTo>
                <a:lnTo>
                  <a:pt x="0" y="5237164"/>
                </a:lnTo>
                <a:close/>
              </a:path>
            </a:pathLst>
          </a:custGeom>
        </p:spPr>
        <p:txBody>
          <a:bodyPr wrap="square" lIns="180000" tIns="180000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E0C6236-065D-26C5-CC04-41EBE1D59F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5388" y="5651500"/>
            <a:ext cx="5556250" cy="3063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201600" indent="0">
              <a:buNone/>
              <a:defRPr/>
            </a:lvl2pPr>
            <a:lvl3pPr marL="403200" indent="0">
              <a:buNone/>
              <a:defRPr/>
            </a:lvl3pPr>
            <a:lvl4pPr marL="583200" indent="0">
              <a:buNone/>
              <a:defRPr/>
            </a:lvl4pPr>
            <a:lvl5pPr marL="745200" indent="0">
              <a:buNone/>
              <a:defRPr/>
            </a:lvl5pPr>
          </a:lstStyle>
          <a:p>
            <a:pPr lvl="0"/>
            <a:r>
              <a:rPr lang="en-GB" dirty="0"/>
              <a:t>Click to add caption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CCDFCB2-67F9-6F85-6030-B6FAD273C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648495"/>
            <a:ext cx="5556250" cy="996790"/>
          </a:xfrm>
        </p:spPr>
        <p:txBody>
          <a:bodyPr/>
          <a:lstStyle>
            <a:lvl1pPr>
              <a:defRPr sz="3600"/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21CE98-F564-70A7-54D8-D0B2BB090FF0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0ABBE85-3A65-4DC3-9EF7-D7972F6D0A94}" type="datetime4">
              <a:rPr lang="en-GB" smtClean="0"/>
              <a:t>11 May 2026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B7D7F5-0484-03EB-014C-98D48E257E3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5F3D9-F58A-7828-8483-7B1768A6F2F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B9B9EB5-7EA5-4F77-A14B-956596A73117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2462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Title (gre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0450" y="1686560"/>
            <a:ext cx="7531200" cy="31394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8000"/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F17CEB-9209-C7FF-C71C-83F4CE4CB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BE85-3A65-4DC3-9EF7-D7972F6D0A94}" type="datetime4">
              <a:rPr lang="en-GB" smtClean="0"/>
              <a:t>11 May 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55EBBB-58EB-FF8C-F911-CE4F73701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6D4E50-0D9E-C433-F8C2-42B7EB1DE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B9EB5-7EA5-4F77-A14B-956596A73117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0579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Title (green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0450" y="1686560"/>
            <a:ext cx="7531200" cy="31394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8000"/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6E1B6-F592-F39E-6AF6-0154F542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BE85-3A65-4DC3-9EF7-D7972F6D0A94}" type="datetime4">
              <a:rPr lang="en-GB" smtClean="0"/>
              <a:t>11 May 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E77C13-C78B-FEB5-1B86-5246B9C42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F66A7-306E-27C2-335A-DDF0DBBB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B9EB5-7EA5-4F77-A14B-956596A73117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3708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7551760-1D14-5514-F4A6-8B58230082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8775" y="1844675"/>
            <a:ext cx="5556250" cy="4113213"/>
          </a:xfrm>
        </p:spPr>
        <p:txBody>
          <a:bodyPr lIns="180000" tIns="180000"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 dirty="0"/>
              <a:t>Picture 1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EFBDDB92-6062-D53F-9AB4-AA8AD0DC382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80671" y="1844675"/>
            <a:ext cx="4250965" cy="1876424"/>
          </a:xfrm>
        </p:spPr>
        <p:txBody>
          <a:bodyPr lIns="180000" tIns="180000"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 dirty="0"/>
              <a:t>Picture 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B0387C9-F4CD-DA0A-23C0-E52E245741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205" y="5043948"/>
            <a:ext cx="1303694" cy="91394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GB" dirty="0"/>
              <a:t>Caption Picture 1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6FA0E3E-9476-8079-B2CC-3A8F7F002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27944" y="3919689"/>
            <a:ext cx="1303694" cy="913940"/>
          </a:xfrm>
        </p:spPr>
        <p:txBody>
          <a:bodyPr anchor="t">
            <a:noAutofit/>
          </a:bodyPr>
          <a:lstStyle>
            <a:lvl1pPr marL="0" indent="0" algn="r">
              <a:buNone/>
              <a:defRPr sz="1000"/>
            </a:lvl1pPr>
          </a:lstStyle>
          <a:p>
            <a:pPr lvl="0"/>
            <a:r>
              <a:rPr lang="en-GB" dirty="0"/>
              <a:t>Caption Picture 2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44BA2D0-851D-21C5-DCC1-18E64C1CD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A0F30D-2060-8F15-30C5-72841CF3566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0ABBE85-3A65-4DC3-9EF7-D7972F6D0A94}" type="datetime4">
              <a:rPr lang="en-GB" smtClean="0"/>
              <a:t>11 May 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C165A6-8F7E-6D72-D79D-A87015C98AC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F3B588-8DB5-4AC3-A516-16EA08993C1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B9B9EB5-7EA5-4F77-A14B-956596A73117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7064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335DF-84C4-2EA1-327C-85B1DCDD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7551760-1D14-5514-F4A6-8B58230082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8775" y="1844675"/>
            <a:ext cx="2598738" cy="4113213"/>
          </a:xfrm>
        </p:spPr>
        <p:txBody>
          <a:bodyPr lIns="180000" tIns="180000"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 dirty="0"/>
              <a:t>Picture 1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EFBDDB92-6062-D53F-9AB4-AA8AD0DC382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17875" y="1844676"/>
            <a:ext cx="2598738" cy="1876424"/>
          </a:xfrm>
        </p:spPr>
        <p:txBody>
          <a:bodyPr lIns="180000" tIns="180000"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 dirty="0"/>
              <a:t>Picture 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B0387C9-F4CD-DA0A-23C0-E52E245741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32576" y="5043948"/>
            <a:ext cx="1303694" cy="913940"/>
          </a:xfrm>
        </p:spPr>
        <p:txBody>
          <a:bodyPr anchor="b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GB" dirty="0"/>
              <a:t>Caption Picture 1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6FA0E3E-9476-8079-B2CC-3A8F7F002E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08584" y="1844675"/>
            <a:ext cx="1303694" cy="913940"/>
          </a:xfrm>
        </p:spPr>
        <p:txBody>
          <a:bodyPr anchor="t">
            <a:no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GB" dirty="0"/>
              <a:t>Caption Picture 2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C60D6C30-244C-1D68-5DE1-27515493107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75389" y="4076700"/>
            <a:ext cx="2598738" cy="1876424"/>
          </a:xfrm>
        </p:spPr>
        <p:txBody>
          <a:bodyPr lIns="180000" tIns="180000"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 dirty="0"/>
              <a:t>Picture 3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2DD8D70-CD72-A16E-F640-DFA98B5E55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68844" y="2987341"/>
            <a:ext cx="1303694" cy="913940"/>
          </a:xfrm>
        </p:spPr>
        <p:txBody>
          <a:bodyPr anchor="b">
            <a:noAutofit/>
          </a:bodyPr>
          <a:lstStyle>
            <a:lvl1pPr marL="0" indent="0" algn="r">
              <a:buNone/>
              <a:defRPr sz="1000"/>
            </a:lvl1pPr>
          </a:lstStyle>
          <a:p>
            <a:pPr lvl="0"/>
            <a:r>
              <a:rPr lang="en-GB" dirty="0"/>
              <a:t>Caption Picture 3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95F02A93-E8EB-C8B5-50CE-D260DACD3C6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0211638" y="1844676"/>
            <a:ext cx="1620000" cy="1876424"/>
          </a:xfrm>
        </p:spPr>
        <p:txBody>
          <a:bodyPr lIns="180000" tIns="180000"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 dirty="0"/>
              <a:t>Picture 4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2E638BB-AA91-6958-B2B7-DF505EE77A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527944" y="3919689"/>
            <a:ext cx="1303694" cy="913940"/>
          </a:xfrm>
        </p:spPr>
        <p:txBody>
          <a:bodyPr anchor="t">
            <a:noAutofit/>
          </a:bodyPr>
          <a:lstStyle>
            <a:lvl1pPr marL="0" indent="0" algn="r">
              <a:buNone/>
              <a:defRPr sz="1000"/>
            </a:lvl1pPr>
          </a:lstStyle>
          <a:p>
            <a:pPr lvl="0"/>
            <a:r>
              <a:rPr lang="en-GB" dirty="0"/>
              <a:t>Caption Picture 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9F460-9745-382F-1F14-66B33C2C59FF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90ABBE85-3A65-4DC3-9EF7-D7972F6D0A94}" type="datetime4">
              <a:rPr lang="en-GB" smtClean="0"/>
              <a:t>11 May 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791BF-7EBA-EC50-04E4-E9EEE0AA889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DAB2F-A093-FA9B-0ABA-DCF654EDDA7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FB9B9EB5-7EA5-4F77-A14B-956596A73117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6550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port: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D17F852-2405-43B5-8AA8-1DF9E051E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8776" y="1844676"/>
            <a:ext cx="2598738" cy="4113212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70000" lvl="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Klicka här för att ändra format på bakgrundstexten</a:t>
            </a:r>
          </a:p>
          <a:p>
            <a:pPr marL="270000" lvl="1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två</a:t>
            </a:r>
          </a:p>
          <a:p>
            <a:pPr marL="270000" lvl="2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tre</a:t>
            </a:r>
          </a:p>
          <a:p>
            <a:pPr marL="270000" lvl="3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fyra</a:t>
            </a:r>
          </a:p>
          <a:p>
            <a:pPr marL="270000" lvl="4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C4315BF-6788-4811-BD10-03E568815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17875" y="1844676"/>
            <a:ext cx="2598739" cy="4113212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70000" lvl="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Klicka här för att ändra format på bakgrundstexten</a:t>
            </a:r>
          </a:p>
          <a:p>
            <a:pPr marL="270000" lvl="1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två</a:t>
            </a:r>
          </a:p>
          <a:p>
            <a:pPr marL="270000" lvl="2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tre</a:t>
            </a:r>
          </a:p>
          <a:p>
            <a:pPr marL="270000" lvl="3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fyra</a:t>
            </a:r>
          </a:p>
          <a:p>
            <a:pPr marL="270000" lvl="4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fem</a:t>
            </a:r>
            <a:endParaRPr lang="en-GB" dirty="0"/>
          </a:p>
        </p:txBody>
      </p:sp>
      <p:sp>
        <p:nvSpPr>
          <p:cNvPr id="8" name="Platshållare för innehåll 3">
            <a:extLst>
              <a:ext uri="{FF2B5EF4-FFF2-40B4-BE49-F238E27FC236}">
                <a16:creationId xmlns:a16="http://schemas.microsoft.com/office/drawing/2014/main" id="{6662C52D-5382-EFB2-E6BA-FD932B2BD85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75389" y="1844675"/>
            <a:ext cx="5556250" cy="1881187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70000" lvl="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Klicka här för att ändra format på bakgrundstexten</a:t>
            </a:r>
          </a:p>
          <a:p>
            <a:pPr marL="270000" lvl="1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två</a:t>
            </a:r>
          </a:p>
          <a:p>
            <a:pPr marL="270000" lvl="2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tre</a:t>
            </a:r>
          </a:p>
          <a:p>
            <a:pPr marL="270000" lvl="3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fyra</a:t>
            </a:r>
          </a:p>
          <a:p>
            <a:pPr marL="270000" lvl="4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fem</a:t>
            </a:r>
            <a:endParaRPr lang="en-GB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2837245-0AA3-E45D-3C7C-312F491BE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2" name="Platshållare för innehåll 3">
            <a:extLst>
              <a:ext uri="{FF2B5EF4-FFF2-40B4-BE49-F238E27FC236}">
                <a16:creationId xmlns:a16="http://schemas.microsoft.com/office/drawing/2014/main" id="{84CA01C4-B26C-6CBE-0935-47A3AD764E3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75389" y="4076700"/>
            <a:ext cx="5556250" cy="1881187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70000" lvl="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Klicka här för att ändra format på bakgrundstexten</a:t>
            </a:r>
          </a:p>
          <a:p>
            <a:pPr marL="270000" lvl="1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två</a:t>
            </a:r>
          </a:p>
          <a:p>
            <a:pPr marL="270000" lvl="2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tre</a:t>
            </a:r>
          </a:p>
          <a:p>
            <a:pPr marL="270000" lvl="3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fyra</a:t>
            </a:r>
          </a:p>
          <a:p>
            <a:pPr marL="270000" lvl="4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fem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20CE819-5BB8-37F7-06BC-83E19A1753E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0ABBE85-3A65-4DC3-9EF7-D7972F6D0A94}" type="datetime4">
              <a:rPr lang="en-GB" smtClean="0"/>
              <a:t>11 May 2026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233CED7-139D-F911-7B88-7917E7FE383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5CE4160-1E9A-E91C-A10F-1FF9DF0D81A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B9B9EB5-7EA5-4F77-A14B-956596A73117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1963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dark picture)">
    <p:bg>
      <p:bgPr>
        <a:solidFill>
          <a:srgbClr val="5756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0450" y="1686560"/>
            <a:ext cx="7531200" cy="31394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8000"/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9200" y="5058000"/>
            <a:ext cx="7531200" cy="899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236759A-3F96-4844-0839-94AA179F2C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25946" y="418773"/>
            <a:ext cx="1806482" cy="52566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532457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port: 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D17F852-2405-43B5-8AA8-1DF9E051EB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8776" y="1844675"/>
            <a:ext cx="2598738" cy="4113213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70000" lvl="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Klicka här för att ändra format på bakgrundstexten</a:t>
            </a:r>
          </a:p>
          <a:p>
            <a:pPr marL="270000" lvl="1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två</a:t>
            </a:r>
          </a:p>
          <a:p>
            <a:pPr marL="270000" lvl="2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tre</a:t>
            </a:r>
          </a:p>
          <a:p>
            <a:pPr marL="270000" lvl="3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fyra</a:t>
            </a:r>
          </a:p>
          <a:p>
            <a:pPr marL="270000" lvl="4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C4315BF-6788-4811-BD10-03E568815C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17875" y="1844675"/>
            <a:ext cx="2598738" cy="4113213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70000" lvl="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Klicka här för att ändra format på bakgrundstexten</a:t>
            </a:r>
          </a:p>
          <a:p>
            <a:pPr marL="270000" lvl="1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två</a:t>
            </a:r>
          </a:p>
          <a:p>
            <a:pPr marL="270000" lvl="2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tre</a:t>
            </a:r>
          </a:p>
          <a:p>
            <a:pPr marL="270000" lvl="3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fyra</a:t>
            </a:r>
          </a:p>
          <a:p>
            <a:pPr marL="270000" lvl="4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fem</a:t>
            </a:r>
            <a:endParaRPr lang="en-GB" dirty="0"/>
          </a:p>
        </p:txBody>
      </p:sp>
      <p:sp>
        <p:nvSpPr>
          <p:cNvPr id="8" name="Platshållare för innehåll 3">
            <a:extLst>
              <a:ext uri="{FF2B5EF4-FFF2-40B4-BE49-F238E27FC236}">
                <a16:creationId xmlns:a16="http://schemas.microsoft.com/office/drawing/2014/main" id="{6662C52D-5382-EFB2-E6BA-FD932B2BD85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75389" y="719138"/>
            <a:ext cx="2597149" cy="2433750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70000" lvl="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Klicka här för att ändra format på bakgrundstexten</a:t>
            </a:r>
          </a:p>
          <a:p>
            <a:pPr marL="270000" lvl="1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två</a:t>
            </a:r>
          </a:p>
          <a:p>
            <a:pPr marL="270000" lvl="2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tre</a:t>
            </a:r>
          </a:p>
          <a:p>
            <a:pPr marL="270000" lvl="3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fyra</a:t>
            </a:r>
          </a:p>
          <a:p>
            <a:pPr marL="270000" lvl="4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fem</a:t>
            </a:r>
            <a:endParaRPr lang="en-GB" dirty="0"/>
          </a:p>
        </p:txBody>
      </p:sp>
      <p:sp>
        <p:nvSpPr>
          <p:cNvPr id="2" name="Platshållare för innehåll 3">
            <a:extLst>
              <a:ext uri="{FF2B5EF4-FFF2-40B4-BE49-F238E27FC236}">
                <a16:creationId xmlns:a16="http://schemas.microsoft.com/office/drawing/2014/main" id="{84CA01C4-B26C-6CBE-0935-47A3AD764E3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9231313" y="719138"/>
            <a:ext cx="2597149" cy="2433750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70000" lvl="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Klicka här för att ändra format på bakgrundstexten</a:t>
            </a:r>
          </a:p>
          <a:p>
            <a:pPr marL="270000" lvl="1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två</a:t>
            </a:r>
          </a:p>
          <a:p>
            <a:pPr marL="270000" lvl="2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tre</a:t>
            </a:r>
          </a:p>
          <a:p>
            <a:pPr marL="270000" lvl="3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fyra</a:t>
            </a:r>
          </a:p>
          <a:p>
            <a:pPr marL="270000" lvl="4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fem</a:t>
            </a:r>
            <a:endParaRPr lang="en-GB" dirty="0"/>
          </a:p>
        </p:txBody>
      </p:sp>
      <p:sp>
        <p:nvSpPr>
          <p:cNvPr id="10" name="Platshållare för innehåll 3">
            <a:extLst>
              <a:ext uri="{FF2B5EF4-FFF2-40B4-BE49-F238E27FC236}">
                <a16:creationId xmlns:a16="http://schemas.microsoft.com/office/drawing/2014/main" id="{6CBC0A17-07A4-596E-39B9-6D4C9D034A5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75389" y="3536610"/>
            <a:ext cx="2597149" cy="2433750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70000" lvl="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Klicka här för att ändra format på bakgrundstexten</a:t>
            </a:r>
          </a:p>
          <a:p>
            <a:pPr marL="270000" lvl="1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två</a:t>
            </a:r>
          </a:p>
          <a:p>
            <a:pPr marL="270000" lvl="2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tre</a:t>
            </a:r>
          </a:p>
          <a:p>
            <a:pPr marL="270000" lvl="3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fyra</a:t>
            </a:r>
          </a:p>
          <a:p>
            <a:pPr marL="270000" lvl="4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fem</a:t>
            </a:r>
            <a:endParaRPr lang="en-GB" dirty="0"/>
          </a:p>
        </p:txBody>
      </p:sp>
      <p:sp>
        <p:nvSpPr>
          <p:cNvPr id="11" name="Platshållare för innehåll 3">
            <a:extLst>
              <a:ext uri="{FF2B5EF4-FFF2-40B4-BE49-F238E27FC236}">
                <a16:creationId xmlns:a16="http://schemas.microsoft.com/office/drawing/2014/main" id="{C2AF1B4F-E0D4-57D4-23C5-FF9886C8CB2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234489" y="3536610"/>
            <a:ext cx="2597149" cy="2433750"/>
          </a:xfrm>
          <a:prstGeom prst="rect">
            <a:avLst/>
          </a:prstGeom>
        </p:spPr>
        <p:txBody>
          <a:bodyPr>
            <a:noAutofit/>
          </a:bodyPr>
          <a:lstStyle>
            <a:lvl1pPr marL="270000" indent="-27000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70000" lvl="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Klicka här för att ändra format på bakgrundstexten</a:t>
            </a:r>
          </a:p>
          <a:p>
            <a:pPr marL="270000" lvl="1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två</a:t>
            </a:r>
          </a:p>
          <a:p>
            <a:pPr marL="270000" lvl="2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tre</a:t>
            </a:r>
          </a:p>
          <a:p>
            <a:pPr marL="270000" lvl="3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fyra</a:t>
            </a:r>
          </a:p>
          <a:p>
            <a:pPr marL="270000" lvl="4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fem</a:t>
            </a:r>
            <a:endParaRPr lang="en-GB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5D7A1F1-12F8-E5FC-23FD-D7180B5AC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648495"/>
            <a:ext cx="5554662" cy="996790"/>
          </a:xfrm>
        </p:spPr>
        <p:txBody>
          <a:bodyPr/>
          <a:lstStyle>
            <a:lvl1pPr>
              <a:defRPr sz="3600"/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C75C06D-06B0-5BCA-5A44-58310801B23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0ABBE85-3A65-4DC3-9EF7-D7972F6D0A94}" type="datetime4">
              <a:rPr lang="en-GB" smtClean="0"/>
              <a:t>11 May 2026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B244ACA-795C-FAEF-0D00-DAEFD6A21CF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E0B92A-2484-8678-8FD3-D36745EA3DB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B9B9EB5-7EA5-4F77-A14B-956596A73117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0765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ditorial: Text &amp; Light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A81491-9CB3-07EE-64A6-62E0CD9B8D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10730"/>
            <a:ext cx="12192000" cy="6747270"/>
          </a:xfrm>
        </p:spPr>
        <p:txBody>
          <a:bodyPr tIns="0" bIns="864000" anchor="b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0080C-2365-A4AD-E5A8-5C90B15EC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2538" y="719138"/>
            <a:ext cx="2959100" cy="2619375"/>
          </a:xfrm>
        </p:spPr>
        <p:txBody>
          <a:bodyPr>
            <a:noAutofit/>
          </a:bodyPr>
          <a:lstStyle>
            <a:lvl1pPr marL="270000" indent="-27000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600" indent="-27000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3200" indent="-27000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7200" indent="-234000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3200" indent="-198000"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70000" lvl="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Klicka här för att ändra format på bakgrundstexten</a:t>
            </a:r>
          </a:p>
          <a:p>
            <a:pPr marL="270000" lvl="1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två</a:t>
            </a:r>
          </a:p>
          <a:p>
            <a:pPr marL="270000" lvl="2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tre</a:t>
            </a:r>
          </a:p>
          <a:p>
            <a:pPr marL="270000" lvl="3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fyra</a:t>
            </a:r>
          </a:p>
          <a:p>
            <a:pPr marL="270000" lvl="4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fem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9F9CC8B-746D-2960-641D-D6A3B4C5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613570"/>
            <a:ext cx="5556250" cy="2619375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322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orial: Text &amp; Dark Picture">
    <p:bg>
      <p:bgPr>
        <a:solidFill>
          <a:srgbClr val="5756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0080C-2365-A4AD-E5A8-5C90B15EC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2538" y="719138"/>
            <a:ext cx="2959100" cy="2619375"/>
          </a:xfrm>
        </p:spPr>
        <p:txBody>
          <a:bodyPr>
            <a:noAutofit/>
          </a:bodyPr>
          <a:lstStyle>
            <a:lvl1pPr marL="270000" indent="-27000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600" indent="-27000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2400" indent="-25920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7200" indent="-234000"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3200" indent="-198000">
              <a:def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70000" lvl="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Klicka här för att ändra format på bakgrundstexten</a:t>
            </a:r>
          </a:p>
          <a:p>
            <a:pPr marL="270000" lvl="1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två</a:t>
            </a:r>
          </a:p>
          <a:p>
            <a:pPr marL="270000" lvl="2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tre</a:t>
            </a:r>
          </a:p>
          <a:p>
            <a:pPr marL="270000" lvl="3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fyra</a:t>
            </a:r>
          </a:p>
          <a:p>
            <a:pPr marL="270000" lvl="4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/>
              <a:t>Nivå fem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9F9CC8B-746D-2960-641D-D6A3B4C5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613570"/>
            <a:ext cx="5556250" cy="2619375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3102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(green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Open quotation mark with solid fill">
            <a:extLst>
              <a:ext uri="{FF2B5EF4-FFF2-40B4-BE49-F238E27FC236}">
                <a16:creationId xmlns:a16="http://schemas.microsoft.com/office/drawing/2014/main" id="{4F955218-AA75-3219-EB72-47D7527DD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8798" y="87704"/>
            <a:ext cx="2198690" cy="219869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30450" y="1724025"/>
            <a:ext cx="7531200" cy="303163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6000"/>
            </a:lvl1pPr>
          </a:lstStyle>
          <a:p>
            <a:r>
              <a:rPr lang="en-GB" dirty="0"/>
              <a:t>Click to add quote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29199" y="5058000"/>
            <a:ext cx="7531199" cy="1845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– Click to add name, source etc.</a:t>
            </a:r>
          </a:p>
        </p:txBody>
      </p:sp>
    </p:spTree>
    <p:extLst>
      <p:ext uri="{BB962C8B-B14F-4D97-AF65-F5344CB8AC3E}">
        <p14:creationId xmlns:p14="http://schemas.microsoft.com/office/powerpoint/2010/main" val="4013714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(dark grey)">
    <p:bg>
      <p:bgPr>
        <a:solidFill>
          <a:srgbClr val="5756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30450" y="1724025"/>
            <a:ext cx="7531200" cy="303163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6000"/>
            </a:lvl1pPr>
          </a:lstStyle>
          <a:p>
            <a:r>
              <a:rPr lang="en-GB" dirty="0"/>
              <a:t>Click to add quote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29199" y="5058000"/>
            <a:ext cx="7531199" cy="1845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– Click to add name, source etc.</a:t>
            </a:r>
          </a:p>
        </p:txBody>
      </p:sp>
      <p:pic>
        <p:nvPicPr>
          <p:cNvPr id="5" name="Graphic 4" descr="Open quotation mark with solid fill">
            <a:extLst>
              <a:ext uri="{FF2B5EF4-FFF2-40B4-BE49-F238E27FC236}">
                <a16:creationId xmlns:a16="http://schemas.microsoft.com/office/drawing/2014/main" id="{B4748135-7F30-999C-2AB2-0D114885A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8798" y="87704"/>
            <a:ext cx="2198690" cy="219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33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&amp; Pictu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30450" y="1765929"/>
            <a:ext cx="3584575" cy="319024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GB" dirty="0"/>
              <a:t>Click to add quote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29200" y="5200875"/>
            <a:ext cx="3585826" cy="1845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– Click to add name, source etc.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AF1B289-46CE-80D1-A876-A21E3ECC104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76975" y="1765929"/>
            <a:ext cx="3584575" cy="3619504"/>
          </a:xfrm>
        </p:spPr>
        <p:txBody>
          <a:bodyPr tIns="144000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pic>
        <p:nvPicPr>
          <p:cNvPr id="5" name="Graphic 4" descr="Open quotation mark with solid fill">
            <a:extLst>
              <a:ext uri="{FF2B5EF4-FFF2-40B4-BE49-F238E27FC236}">
                <a16:creationId xmlns:a16="http://schemas.microsoft.com/office/drawing/2014/main" id="{9AD19EBB-015A-39D6-7F13-48E41DE91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8798" y="87704"/>
            <a:ext cx="2198690" cy="219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85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forming society together (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3" descr="En bild som visar utomhus, himmel, moln, gräs&#10;&#10;Automatiskt genererad beskrivning">
            <a:extLst>
              <a:ext uri="{FF2B5EF4-FFF2-40B4-BE49-F238E27FC236}">
                <a16:creationId xmlns:a16="http://schemas.microsoft.com/office/drawing/2014/main" id="{86A29671-B3E7-6CFE-427E-C19F93F70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7">
            <a:extLst>
              <a:ext uri="{FF2B5EF4-FFF2-40B4-BE49-F238E27FC236}">
                <a16:creationId xmlns:a16="http://schemas.microsoft.com/office/drawing/2014/main" id="{90C03CC7-D738-C1B0-6ED5-E796C1BB0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5947" y="418773"/>
            <a:ext cx="1806482" cy="5256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E481A4-3C44-9492-52B9-C6091A42D7FD}"/>
              </a:ext>
            </a:extLst>
          </p:cNvPr>
          <p:cNvSpPr txBox="1"/>
          <p:nvPr/>
        </p:nvSpPr>
        <p:spPr>
          <a:xfrm>
            <a:off x="3562350" y="1141530"/>
            <a:ext cx="7531200" cy="22506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75000"/>
              </a:lnSpc>
            </a:pPr>
            <a:r>
              <a:rPr lang="en-GB" sz="6500" spc="-40" baseline="0" dirty="0">
                <a:solidFill>
                  <a:schemeClr val="bg1"/>
                </a:solidFill>
                <a:cs typeface="Arial" panose="020B0604020202020204" pitchFamily="34" charset="0"/>
              </a:rPr>
              <a:t>Transforming</a:t>
            </a:r>
          </a:p>
          <a:p>
            <a:pPr algn="l">
              <a:lnSpc>
                <a:spcPct val="75000"/>
              </a:lnSpc>
            </a:pPr>
            <a:r>
              <a:rPr lang="en-GB" sz="6500" spc="-40" baseline="0" dirty="0">
                <a:solidFill>
                  <a:schemeClr val="bg1"/>
                </a:solidFill>
                <a:cs typeface="Arial" panose="020B0604020202020204" pitchFamily="34" charset="0"/>
              </a:rPr>
              <a:t>society</a:t>
            </a:r>
          </a:p>
          <a:p>
            <a:pPr algn="l">
              <a:lnSpc>
                <a:spcPct val="75000"/>
              </a:lnSpc>
            </a:pPr>
            <a:r>
              <a:rPr lang="en-GB" sz="6500" spc="-40" baseline="0" dirty="0">
                <a:solidFill>
                  <a:schemeClr val="bg1"/>
                </a:solidFill>
                <a:cs typeface="Arial" panose="020B0604020202020204" pitchFamily="34" charset="0"/>
              </a:rPr>
              <a:t>together</a:t>
            </a:r>
          </a:p>
        </p:txBody>
      </p:sp>
    </p:spTree>
    <p:extLst>
      <p:ext uri="{BB962C8B-B14F-4D97-AF65-F5344CB8AC3E}">
        <p14:creationId xmlns:p14="http://schemas.microsoft.com/office/powerpoint/2010/main" val="1248591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forming society together (green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7">
            <a:extLst>
              <a:ext uri="{FF2B5EF4-FFF2-40B4-BE49-F238E27FC236}">
                <a16:creationId xmlns:a16="http://schemas.microsoft.com/office/drawing/2014/main" id="{90C03CC7-D738-C1B0-6ED5-E796C1BB0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5947" y="418773"/>
            <a:ext cx="1806482" cy="52566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5058B66-2E19-B2AC-1B56-D04BF052443E}"/>
              </a:ext>
            </a:extLst>
          </p:cNvPr>
          <p:cNvSpPr txBox="1"/>
          <p:nvPr/>
        </p:nvSpPr>
        <p:spPr>
          <a:xfrm>
            <a:off x="1341337" y="2200518"/>
            <a:ext cx="7531200" cy="25968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75000"/>
              </a:lnSpc>
            </a:pPr>
            <a:r>
              <a:rPr lang="en-GB" sz="7500" spc="-40" baseline="0" dirty="0">
                <a:solidFill>
                  <a:schemeClr val="tx1"/>
                </a:solidFill>
                <a:cs typeface="Arial" panose="020B0604020202020204" pitchFamily="34" charset="0"/>
              </a:rPr>
              <a:t>Transforming</a:t>
            </a:r>
          </a:p>
          <a:p>
            <a:pPr algn="l">
              <a:lnSpc>
                <a:spcPct val="75000"/>
              </a:lnSpc>
            </a:pPr>
            <a:r>
              <a:rPr lang="en-GB" sz="7500" spc="-40" baseline="0" dirty="0">
                <a:solidFill>
                  <a:schemeClr val="tx1"/>
                </a:solidFill>
                <a:cs typeface="Arial" panose="020B0604020202020204" pitchFamily="34" charset="0"/>
              </a:rPr>
              <a:t>society</a:t>
            </a:r>
          </a:p>
          <a:p>
            <a:pPr algn="l">
              <a:lnSpc>
                <a:spcPct val="75000"/>
              </a:lnSpc>
            </a:pPr>
            <a:r>
              <a:rPr lang="en-GB" sz="7500" spc="-40" baseline="0" dirty="0">
                <a:solidFill>
                  <a:schemeClr val="tx1"/>
                </a:solidFill>
                <a:cs typeface="Arial" panose="020B0604020202020204" pitchFamily="34" charset="0"/>
              </a:rPr>
              <a:t>together</a:t>
            </a:r>
          </a:p>
        </p:txBody>
      </p:sp>
    </p:spTree>
    <p:extLst>
      <p:ext uri="{BB962C8B-B14F-4D97-AF65-F5344CB8AC3E}">
        <p14:creationId xmlns:p14="http://schemas.microsoft.com/office/powerpoint/2010/main" val="501353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Final page (gre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7">
            <a:extLst>
              <a:ext uri="{FF2B5EF4-FFF2-40B4-BE49-F238E27FC236}">
                <a16:creationId xmlns:a16="http://schemas.microsoft.com/office/drawing/2014/main" id="{93EFE062-82BC-D8C6-48B5-2538434DE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1600" y="2555653"/>
            <a:ext cx="3988800" cy="116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02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Final page (dark grey)">
    <p:bg>
      <p:bgPr>
        <a:solidFill>
          <a:srgbClr val="5756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7">
            <a:extLst>
              <a:ext uri="{FF2B5EF4-FFF2-40B4-BE49-F238E27FC236}">
                <a16:creationId xmlns:a16="http://schemas.microsoft.com/office/drawing/2014/main" id="{93EFE062-82BC-D8C6-48B5-2538434DE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1600" y="2555653"/>
            <a:ext cx="3988800" cy="116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85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(gre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0450" y="1686560"/>
            <a:ext cx="7531200" cy="31394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8000"/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9200" y="5058000"/>
            <a:ext cx="7531200" cy="899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GB" dirty="0"/>
          </a:p>
        </p:txBody>
      </p:sp>
      <p:pic>
        <p:nvPicPr>
          <p:cNvPr id="7" name="Graphic 7">
            <a:extLst>
              <a:ext uri="{FF2B5EF4-FFF2-40B4-BE49-F238E27FC236}">
                <a16:creationId xmlns:a16="http://schemas.microsoft.com/office/drawing/2014/main" id="{90C03CC7-D738-C1B0-6ED5-E796C1BB0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5947" y="418773"/>
            <a:ext cx="1806482" cy="52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408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Final page (green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7">
            <a:extLst>
              <a:ext uri="{FF2B5EF4-FFF2-40B4-BE49-F238E27FC236}">
                <a16:creationId xmlns:a16="http://schemas.microsoft.com/office/drawing/2014/main" id="{93EFE062-82BC-D8C6-48B5-2538434DE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1600" y="2555653"/>
            <a:ext cx="3988800" cy="116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364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335DF-84C4-2EA1-327C-85B1DCDD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62559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098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youts after this one does not belong to this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4405A5C8-297E-E3EB-142A-5DE16BD606D2}"/>
              </a:ext>
            </a:extLst>
          </p:cNvPr>
          <p:cNvSpPr txBox="1"/>
          <p:nvPr/>
        </p:nvSpPr>
        <p:spPr>
          <a:xfrm>
            <a:off x="1949450" y="1848787"/>
            <a:ext cx="82931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Layouts after this one does not belong to this template. Select one of the layouts before this one in the layout list.</a:t>
            </a:r>
          </a:p>
        </p:txBody>
      </p:sp>
    </p:spTree>
    <p:extLst>
      <p:ext uri="{BB962C8B-B14F-4D97-AF65-F5344CB8AC3E}">
        <p14:creationId xmlns:p14="http://schemas.microsoft.com/office/powerpoint/2010/main" val="25897644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P Agenda Section" hidden="1"/>
          <p:cNvGrpSpPr/>
          <p:nvPr userDrawn="1"/>
        </p:nvGrpSpPr>
        <p:grpSpPr>
          <a:xfrm>
            <a:off x="1797664" y="2085631"/>
            <a:ext cx="8657275" cy="369332"/>
            <a:chOff x="1797664" y="2085631"/>
            <a:chExt cx="8657274" cy="369332"/>
          </a:xfrm>
        </p:grpSpPr>
        <p:sp>
          <p:nvSpPr>
            <p:cNvPr id="20" name="Section Title" hidden="1"/>
            <p:cNvSpPr txBox="1">
              <a:spLocks/>
            </p:cNvSpPr>
            <p:nvPr userDrawn="1"/>
          </p:nvSpPr>
          <p:spPr>
            <a:xfrm>
              <a:off x="2267220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dirty="0"/>
                <a:t>&lt;TEXT&gt;</a:t>
              </a:r>
            </a:p>
          </p:txBody>
        </p:sp>
        <p:sp>
          <p:nvSpPr>
            <p:cNvPr id="21" name="Section Number" hidden="1"/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/>
                <a:t>&lt;N&gt;</a:t>
              </a:r>
            </a:p>
          </p:txBody>
        </p:sp>
        <p:sp>
          <p:nvSpPr>
            <p:cNvPr id="22" name="Slide Number" hidden="1"/>
            <p:cNvSpPr txBox="1">
              <a:spLocks/>
            </p:cNvSpPr>
            <p:nvPr userDrawn="1"/>
          </p:nvSpPr>
          <p:spPr>
            <a:xfrm>
              <a:off x="9817944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dirty="0"/>
                <a:t>&lt;P&gt;</a:t>
              </a:r>
            </a:p>
          </p:txBody>
        </p:sp>
        <p:sp>
          <p:nvSpPr>
            <p:cNvPr id="24" name="Timeslot" hidden="1"/>
            <p:cNvSpPr txBox="1">
              <a:spLocks/>
            </p:cNvSpPr>
            <p:nvPr userDrawn="1"/>
          </p:nvSpPr>
          <p:spPr>
            <a:xfrm>
              <a:off x="7696160" y="208563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dirty="0"/>
                <a:t>&lt;TIMESLOT&gt;</a:t>
              </a:r>
            </a:p>
          </p:txBody>
        </p:sp>
        <p:sp>
          <p:nvSpPr>
            <p:cNvPr id="28" name="Responsible" hidden="1"/>
            <p:cNvSpPr txBox="1">
              <a:spLocks/>
            </p:cNvSpPr>
            <p:nvPr userDrawn="1"/>
          </p:nvSpPr>
          <p:spPr>
            <a:xfrm>
              <a:off x="6209330" y="208563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dirty="0"/>
                <a:t>&lt;RESPONSIBLE&gt;</a:t>
              </a:r>
            </a:p>
          </p:txBody>
        </p:sp>
        <p:sp>
          <p:nvSpPr>
            <p:cNvPr id="29" name="Duration" hidden="1"/>
            <p:cNvSpPr txBox="1">
              <a:spLocks/>
            </p:cNvSpPr>
            <p:nvPr userDrawn="1"/>
          </p:nvSpPr>
          <p:spPr>
            <a:xfrm>
              <a:off x="9043221" y="208563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dirty="0"/>
                <a:t>&lt;DURATION&gt;</a:t>
              </a:r>
            </a:p>
          </p:txBody>
        </p:sp>
      </p:grpSp>
      <p:grpSp>
        <p:nvGrpSpPr>
          <p:cNvPr id="4" name="SP Agenda Section Highlight" hidden="1"/>
          <p:cNvGrpSpPr>
            <a:grpSpLocks/>
          </p:cNvGrpSpPr>
          <p:nvPr userDrawn="1"/>
        </p:nvGrpSpPr>
        <p:grpSpPr>
          <a:xfrm>
            <a:off x="1797664" y="2616963"/>
            <a:ext cx="8657274" cy="369332"/>
            <a:chOff x="1797664" y="2616963"/>
            <a:chExt cx="865727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2" name="Section Title" hidden="1"/>
            <p:cNvSpPr txBox="1">
              <a:spLocks/>
            </p:cNvSpPr>
            <p:nvPr userDrawn="1"/>
          </p:nvSpPr>
          <p:spPr>
            <a:xfrm>
              <a:off x="2267220" y="2616963"/>
              <a:ext cx="3843347" cy="369332"/>
            </a:xfrm>
            <a:prstGeom prst="rect">
              <a:avLst/>
            </a:prstGeom>
            <a:grp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 dirty="0"/>
                <a:t>&lt;TEXT&gt;</a:t>
              </a:r>
            </a:p>
          </p:txBody>
        </p:sp>
        <p:sp>
          <p:nvSpPr>
            <p:cNvPr id="33" name="Section Number" hidden="1"/>
            <p:cNvSpPr txBox="1">
              <a:spLocks/>
            </p:cNvSpPr>
            <p:nvPr userDrawn="1"/>
          </p:nvSpPr>
          <p:spPr>
            <a:xfrm>
              <a:off x="1797664" y="2616963"/>
              <a:ext cx="379556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 dirty="0"/>
                <a:t>&lt;N&gt;</a:t>
              </a:r>
            </a:p>
          </p:txBody>
        </p:sp>
        <p:sp>
          <p:nvSpPr>
            <p:cNvPr id="34" name="Slide Number" hidden="1"/>
            <p:cNvSpPr txBox="1">
              <a:spLocks/>
            </p:cNvSpPr>
            <p:nvPr userDrawn="1"/>
          </p:nvSpPr>
          <p:spPr>
            <a:xfrm>
              <a:off x="9817944" y="2616963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 dirty="0"/>
                <a:t>&lt;P&gt;</a:t>
              </a:r>
            </a:p>
          </p:txBody>
        </p:sp>
        <p:sp>
          <p:nvSpPr>
            <p:cNvPr id="35" name="Timeslot" hidden="1"/>
            <p:cNvSpPr txBox="1">
              <a:spLocks/>
            </p:cNvSpPr>
            <p:nvPr userDrawn="1"/>
          </p:nvSpPr>
          <p:spPr>
            <a:xfrm>
              <a:off x="7696160" y="2616963"/>
              <a:ext cx="1257061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 dirty="0"/>
                <a:t>&lt;TIMESLOT&gt;</a:t>
              </a:r>
            </a:p>
          </p:txBody>
        </p:sp>
        <p:sp>
          <p:nvSpPr>
            <p:cNvPr id="36" name="Responsible" hidden="1"/>
            <p:cNvSpPr txBox="1">
              <a:spLocks/>
            </p:cNvSpPr>
            <p:nvPr userDrawn="1"/>
          </p:nvSpPr>
          <p:spPr>
            <a:xfrm>
              <a:off x="6209330" y="2616963"/>
              <a:ext cx="1388067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 dirty="0"/>
                <a:t>&lt;RESPONSIBLE&gt;</a:t>
              </a:r>
            </a:p>
          </p:txBody>
        </p:sp>
        <p:sp>
          <p:nvSpPr>
            <p:cNvPr id="37" name="Duration" hidden="1"/>
            <p:cNvSpPr txBox="1">
              <a:spLocks/>
            </p:cNvSpPr>
            <p:nvPr userDrawn="1"/>
          </p:nvSpPr>
          <p:spPr>
            <a:xfrm>
              <a:off x="9043221" y="2616963"/>
              <a:ext cx="684723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 dirty="0"/>
                <a:t>&lt;DURATION&gt;</a:t>
              </a:r>
            </a:p>
          </p:txBody>
        </p:sp>
      </p:grpSp>
      <p:grpSp>
        <p:nvGrpSpPr>
          <p:cNvPr id="8" name="SP Agenda Subsection" hidden="1"/>
          <p:cNvGrpSpPr>
            <a:grpSpLocks/>
          </p:cNvGrpSpPr>
          <p:nvPr userDrawn="1"/>
        </p:nvGrpSpPr>
        <p:grpSpPr>
          <a:xfrm>
            <a:off x="2265805" y="3148295"/>
            <a:ext cx="8189135" cy="369332"/>
            <a:chOff x="2265804" y="3155687"/>
            <a:chExt cx="8189134" cy="369332"/>
          </a:xfrm>
        </p:grpSpPr>
        <p:sp>
          <p:nvSpPr>
            <p:cNvPr id="39" name="Section Title" hidden="1"/>
            <p:cNvSpPr txBox="1">
              <a:spLocks/>
            </p:cNvSpPr>
            <p:nvPr userDrawn="1"/>
          </p:nvSpPr>
          <p:spPr>
            <a:xfrm>
              <a:off x="2744123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dirty="0"/>
                <a:t>&lt;TEXT&gt;</a:t>
              </a:r>
            </a:p>
          </p:txBody>
        </p:sp>
        <p:sp>
          <p:nvSpPr>
            <p:cNvPr id="40" name="Section Number" hidden="1"/>
            <p:cNvSpPr txBox="1">
              <a:spLocks/>
            </p:cNvSpPr>
            <p:nvPr userDrawn="1"/>
          </p:nvSpPr>
          <p:spPr>
            <a:xfrm>
              <a:off x="2265804" y="3155687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/>
                <a:t>&lt;N&gt;</a:t>
              </a:r>
            </a:p>
          </p:txBody>
        </p:sp>
        <p:sp>
          <p:nvSpPr>
            <p:cNvPr id="41" name="Slide Number" hidden="1"/>
            <p:cNvSpPr txBox="1">
              <a:spLocks/>
            </p:cNvSpPr>
            <p:nvPr userDrawn="1"/>
          </p:nvSpPr>
          <p:spPr>
            <a:xfrm>
              <a:off x="9817944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dirty="0"/>
                <a:t>&lt;P&gt;</a:t>
              </a:r>
            </a:p>
          </p:txBody>
        </p:sp>
        <p:sp>
          <p:nvSpPr>
            <p:cNvPr id="42" name="Timeslot" hidden="1"/>
            <p:cNvSpPr txBox="1">
              <a:spLocks/>
            </p:cNvSpPr>
            <p:nvPr userDrawn="1"/>
          </p:nvSpPr>
          <p:spPr>
            <a:xfrm>
              <a:off x="7696160" y="3155687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dirty="0"/>
                <a:t>&lt;TIMESLOT&gt;</a:t>
              </a:r>
            </a:p>
          </p:txBody>
        </p:sp>
        <p:sp>
          <p:nvSpPr>
            <p:cNvPr id="43" name="Responsible" hidden="1"/>
            <p:cNvSpPr txBox="1">
              <a:spLocks/>
            </p:cNvSpPr>
            <p:nvPr userDrawn="1"/>
          </p:nvSpPr>
          <p:spPr>
            <a:xfrm>
              <a:off x="6209330" y="3155687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dirty="0"/>
                <a:t>&lt;RESPONSIBLE&gt;</a:t>
              </a:r>
            </a:p>
          </p:txBody>
        </p:sp>
        <p:sp>
          <p:nvSpPr>
            <p:cNvPr id="44" name="Duration" hidden="1"/>
            <p:cNvSpPr txBox="1">
              <a:spLocks/>
            </p:cNvSpPr>
            <p:nvPr userDrawn="1"/>
          </p:nvSpPr>
          <p:spPr>
            <a:xfrm>
              <a:off x="9043221" y="3155687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dirty="0"/>
                <a:t>&lt;DURATION&gt;</a:t>
              </a:r>
            </a:p>
          </p:txBody>
        </p:sp>
      </p:grpSp>
      <p:grpSp>
        <p:nvGrpSpPr>
          <p:cNvPr id="9" name="SP Agenda Subsection Highlight" hidden="1"/>
          <p:cNvGrpSpPr>
            <a:grpSpLocks/>
          </p:cNvGrpSpPr>
          <p:nvPr userDrawn="1"/>
        </p:nvGrpSpPr>
        <p:grpSpPr>
          <a:xfrm>
            <a:off x="2265804" y="3679627"/>
            <a:ext cx="8189134" cy="369332"/>
            <a:chOff x="2265804" y="3694411"/>
            <a:chExt cx="818913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6" name="Section Title" hidden="1"/>
            <p:cNvSpPr txBox="1">
              <a:spLocks/>
            </p:cNvSpPr>
            <p:nvPr userDrawn="1"/>
          </p:nvSpPr>
          <p:spPr>
            <a:xfrm>
              <a:off x="2744123" y="3694411"/>
              <a:ext cx="3366444" cy="369332"/>
            </a:xfrm>
            <a:prstGeom prst="rect">
              <a:avLst/>
            </a:prstGeom>
            <a:grp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 dirty="0"/>
                <a:t>&lt;TEXT&gt;</a:t>
              </a:r>
            </a:p>
          </p:txBody>
        </p:sp>
        <p:sp>
          <p:nvSpPr>
            <p:cNvPr id="47" name="Section Number" hidden="1"/>
            <p:cNvSpPr txBox="1">
              <a:spLocks/>
            </p:cNvSpPr>
            <p:nvPr userDrawn="1"/>
          </p:nvSpPr>
          <p:spPr>
            <a:xfrm>
              <a:off x="2265804" y="3694411"/>
              <a:ext cx="379556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 dirty="0"/>
                <a:t>&lt;N&gt;</a:t>
              </a:r>
            </a:p>
          </p:txBody>
        </p:sp>
        <p:sp>
          <p:nvSpPr>
            <p:cNvPr id="48" name="Slide Number" hidden="1"/>
            <p:cNvSpPr txBox="1">
              <a:spLocks/>
            </p:cNvSpPr>
            <p:nvPr userDrawn="1"/>
          </p:nvSpPr>
          <p:spPr>
            <a:xfrm>
              <a:off x="9817944" y="3694411"/>
              <a:ext cx="636994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 dirty="0"/>
                <a:t>&lt;P&gt;</a:t>
              </a:r>
            </a:p>
          </p:txBody>
        </p:sp>
        <p:sp>
          <p:nvSpPr>
            <p:cNvPr id="49" name="Timeslot" hidden="1"/>
            <p:cNvSpPr txBox="1">
              <a:spLocks/>
            </p:cNvSpPr>
            <p:nvPr userDrawn="1"/>
          </p:nvSpPr>
          <p:spPr>
            <a:xfrm>
              <a:off x="7696160" y="3694411"/>
              <a:ext cx="1257061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 dirty="0"/>
                <a:t>&lt;TIMESLOT&gt;</a:t>
              </a:r>
            </a:p>
          </p:txBody>
        </p:sp>
        <p:sp>
          <p:nvSpPr>
            <p:cNvPr id="50" name="Responsible" hidden="1"/>
            <p:cNvSpPr txBox="1">
              <a:spLocks/>
            </p:cNvSpPr>
            <p:nvPr userDrawn="1"/>
          </p:nvSpPr>
          <p:spPr>
            <a:xfrm>
              <a:off x="6209330" y="3694411"/>
              <a:ext cx="1388067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 dirty="0"/>
                <a:t>&lt;RESPONSIBLE&gt;</a:t>
              </a:r>
            </a:p>
          </p:txBody>
        </p:sp>
        <p:sp>
          <p:nvSpPr>
            <p:cNvPr id="51" name="Duration" hidden="1"/>
            <p:cNvSpPr txBox="1">
              <a:spLocks/>
            </p:cNvSpPr>
            <p:nvPr userDrawn="1"/>
          </p:nvSpPr>
          <p:spPr>
            <a:xfrm>
              <a:off x="9043221" y="3694411"/>
              <a:ext cx="684723" cy="369332"/>
            </a:xfrm>
            <a:prstGeom prst="rect">
              <a:avLst/>
            </a:prstGeom>
            <a:grp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400" b="1" dirty="0"/>
                <a:t>&lt;DURATION&gt;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7BF8880-3E07-ADC5-F9E6-34E4D1A3CED2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/>
        <p:txBody>
          <a:bodyPr/>
          <a:lstStyle/>
          <a:p>
            <a:r>
              <a:rPr lang="en-US"/>
              <a:t>Agenda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491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1284761" y="1777771"/>
            <a:ext cx="10080000" cy="369332"/>
            <a:chOff x="1797664" y="2085631"/>
            <a:chExt cx="5940745" cy="369332"/>
          </a:xfrm>
        </p:grpSpPr>
        <p:sp>
          <p:nvSpPr>
            <p:cNvPr id="72" name="Section Title" hidden="1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73" name="Section Number" hidden="1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74" name="Slide Number" hidden="1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75" name="Timeslot" hidden="1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76" name="Responsible" hidden="1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77" name="Duration" hidden="1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1284761" y="1777771"/>
            <a:ext cx="10080000" cy="369332"/>
            <a:chOff x="1797664" y="2085631"/>
            <a:chExt cx="5940745" cy="369332"/>
          </a:xfrm>
        </p:grpSpPr>
        <p:sp>
          <p:nvSpPr>
            <p:cNvPr id="79" name="Section Title" hidden="1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 dirty="0">
                  <a:solidFill>
                    <a:schemeClr val="tx1"/>
                  </a:solidFill>
                </a:rPr>
                <a:t>&lt;TEXT&gt;</a:t>
              </a:r>
            </a:p>
          </p:txBody>
        </p:sp>
        <p:sp>
          <p:nvSpPr>
            <p:cNvPr id="80" name="Section Number" hidden="1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&lt;N&gt;</a:t>
              </a:r>
            </a:p>
          </p:txBody>
        </p:sp>
        <p:sp>
          <p:nvSpPr>
            <p:cNvPr id="81" name="Slide Number" hidden="1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 b="1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82" name="Timeslot" hidden="1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83" name="Responsible" hidden="1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84" name="Duration" hidden="1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l"/>
              <a:r>
                <a:rPr lang="en-US" sz="1000" b="1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1903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10" name="Platshållare fö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D5E3-B503-469C-AC8B-A5A83772A74C}" type="datetime1">
              <a:rPr lang="sv-SE" smtClean="0"/>
              <a:t>2026-05-11</a:t>
            </a:fld>
            <a:endParaRPr lang="en-GB" dirty="0"/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30179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(light picture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0450" y="1686560"/>
            <a:ext cx="7531200" cy="31394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8000"/>
            </a:lvl1pPr>
          </a:lstStyle>
          <a:p>
            <a:r>
              <a:rPr lang="da-DK"/>
              <a:t>Klicka här för att ändra mall för rubrikformat</a:t>
            </a:r>
            <a:endParaRPr lang="da-DK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9200" y="5058000"/>
            <a:ext cx="7531200" cy="899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Klicka här för att ändra mall för underrubrikformat</a:t>
            </a:r>
            <a:endParaRPr lang="da-DK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236759A-3F96-4844-0839-94AA179F2C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25946" y="418773"/>
            <a:ext cx="1806482" cy="525661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/>
              <a:t>Klicka här för att ändra format på bakgrundstexten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1825228-FDB7-B27C-D0C4-378D26B857F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366024" y="6355922"/>
            <a:ext cx="386451" cy="349237"/>
          </a:xfrm>
          <a:prstGeom prst="rect">
            <a:avLst/>
          </a:prstGeom>
        </p:spPr>
        <p:txBody>
          <a:bodyPr/>
          <a:lstStyle>
            <a:lvl1pPr algn="l">
              <a:defRPr sz="800"/>
            </a:lvl1pPr>
          </a:lstStyle>
          <a:p>
            <a:fld id="{23AA811B-2EBD-4900-905E-5BE20644961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3" name="Slide Number Placeholder 146" descr="{&quot;templafy&quot;:{&quot;id&quot;:&quot;50b72de0-d73b-41ce-91c8-fa44f8f3d467&quot;}}">
            <a:extLst>
              <a:ext uri="{FF2B5EF4-FFF2-40B4-BE49-F238E27FC236}">
                <a16:creationId xmlns:a16="http://schemas.microsoft.com/office/drawing/2014/main" id="{774DF70B-7FCF-7B34-55A8-07438737D122}"/>
              </a:ext>
            </a:extLst>
          </p:cNvPr>
          <p:cNvSpPr txBox="1">
            <a:spLocks/>
          </p:cNvSpPr>
          <p:nvPr userDrawn="1"/>
        </p:nvSpPr>
        <p:spPr>
          <a:xfrm>
            <a:off x="3837426" y="6340034"/>
            <a:ext cx="49446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/>
          </a:p>
        </p:txBody>
      </p:sp>
      <p:sp>
        <p:nvSpPr>
          <p:cNvPr id="14" name="Slide Number Placeholder 146" descr="{&quot;templafy&quot;:{&quot;id&quot;:&quot;402eb854-238a-4a57-99d6-de49958daef4&quot;}}">
            <a:extLst>
              <a:ext uri="{FF2B5EF4-FFF2-40B4-BE49-F238E27FC236}">
                <a16:creationId xmlns:a16="http://schemas.microsoft.com/office/drawing/2014/main" id="{0AF19312-6EFB-F281-0270-BEB3108A10E2}"/>
              </a:ext>
            </a:extLst>
          </p:cNvPr>
          <p:cNvSpPr txBox="1">
            <a:spLocks/>
          </p:cNvSpPr>
          <p:nvPr userDrawn="1"/>
        </p:nvSpPr>
        <p:spPr>
          <a:xfrm>
            <a:off x="1125556" y="6340033"/>
            <a:ext cx="1029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sz="800" dirty="0">
                <a:latin typeface="Arial" panose="020B0604020202020204" pitchFamily="34" charset="0"/>
                <a:cs typeface="Arial" panose="020B0604020202020204" pitchFamily="34" charset="0"/>
              </a:rPr>
              <a:t>2025-12-11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6502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ransforming society together A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42598A-5D87-4FE6-97FE-6C2F2295F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CF68D8-519C-4A64-ACC7-DD3F15766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CC2F6-D25A-4B45-B2DC-2E55BC3C22C2}" type="datetime4">
              <a:rPr lang="en-GB" smtClean="0"/>
              <a:t>11 May 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181662-FC69-4DC0-A444-0C4ECEBD3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2A3D8-0228-43FC-AD18-9537F0E9C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9" name="text" descr="{&quot;templafy&quot;:{&quot;binding&quot;:&quot;Form.TitlePresentation&quot;,&quot;type&quot;:&quot;text&quot;}}" title="Form.TitlePresentation">
            <a:extLst>
              <a:ext uri="{FF2B5EF4-FFF2-40B4-BE49-F238E27FC236}">
                <a16:creationId xmlns:a16="http://schemas.microsoft.com/office/drawing/2014/main" id="{D5BD89D1-10F9-493C-B48A-9029945B0505}"/>
              </a:ext>
            </a:extLst>
          </p:cNvPr>
          <p:cNvSpPr/>
          <p:nvPr userDrawn="1"/>
        </p:nvSpPr>
        <p:spPr>
          <a:xfrm>
            <a:off x="2330450" y="6317155"/>
            <a:ext cx="2959100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l"/>
            <a:endParaRPr lang="en-GB" sz="699" noProof="0">
              <a:solidFill>
                <a:schemeClr val="tx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139AAA5-590E-4EFA-B68C-3969844E53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23566" y="360002"/>
            <a:ext cx="1806482" cy="525661"/>
          </a:xfrm>
          <a:prstGeom prst="rect">
            <a:avLst/>
          </a:prstGeom>
        </p:spPr>
      </p:pic>
      <p:grpSp>
        <p:nvGrpSpPr>
          <p:cNvPr id="11" name="Group 4">
            <a:extLst>
              <a:ext uri="{FF2B5EF4-FFF2-40B4-BE49-F238E27FC236}">
                <a16:creationId xmlns:a16="http://schemas.microsoft.com/office/drawing/2014/main" id="{5776B09B-5B0C-47B6-8CF3-3D1E61C9353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336800" y="1477811"/>
            <a:ext cx="5016500" cy="2604742"/>
            <a:chOff x="3788" y="1417"/>
            <a:chExt cx="4497" cy="2335"/>
          </a:xfrm>
          <a:solidFill>
            <a:schemeClr val="tx1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A1F4AAC-EDBD-407F-B186-6C7B4C785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1417"/>
              <a:ext cx="358" cy="621"/>
            </a:xfrm>
            <a:custGeom>
              <a:avLst/>
              <a:gdLst>
                <a:gd name="T0" fmla="*/ 55 w 55"/>
                <a:gd name="T1" fmla="*/ 4 h 95"/>
                <a:gd name="T2" fmla="*/ 55 w 55"/>
                <a:gd name="T3" fmla="*/ 6 h 95"/>
                <a:gd name="T4" fmla="*/ 52 w 55"/>
                <a:gd name="T5" fmla="*/ 9 h 95"/>
                <a:gd name="T6" fmla="*/ 32 w 55"/>
                <a:gd name="T7" fmla="*/ 9 h 95"/>
                <a:gd name="T8" fmla="*/ 32 w 55"/>
                <a:gd name="T9" fmla="*/ 92 h 95"/>
                <a:gd name="T10" fmla="*/ 29 w 55"/>
                <a:gd name="T11" fmla="*/ 95 h 95"/>
                <a:gd name="T12" fmla="*/ 26 w 55"/>
                <a:gd name="T13" fmla="*/ 95 h 95"/>
                <a:gd name="T14" fmla="*/ 23 w 55"/>
                <a:gd name="T15" fmla="*/ 92 h 95"/>
                <a:gd name="T16" fmla="*/ 23 w 55"/>
                <a:gd name="T17" fmla="*/ 9 h 95"/>
                <a:gd name="T18" fmla="*/ 3 w 55"/>
                <a:gd name="T19" fmla="*/ 9 h 95"/>
                <a:gd name="T20" fmla="*/ 0 w 55"/>
                <a:gd name="T21" fmla="*/ 6 h 95"/>
                <a:gd name="T22" fmla="*/ 0 w 55"/>
                <a:gd name="T23" fmla="*/ 4 h 95"/>
                <a:gd name="T24" fmla="*/ 3 w 55"/>
                <a:gd name="T25" fmla="*/ 0 h 95"/>
                <a:gd name="T26" fmla="*/ 52 w 55"/>
                <a:gd name="T27" fmla="*/ 0 h 95"/>
                <a:gd name="T28" fmla="*/ 55 w 55"/>
                <a:gd name="T29" fmla="*/ 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95">
                  <a:moveTo>
                    <a:pt x="55" y="4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55" y="8"/>
                    <a:pt x="54" y="9"/>
                    <a:pt x="52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32" y="94"/>
                    <a:pt x="31" y="95"/>
                    <a:pt x="29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4" y="95"/>
                    <a:pt x="23" y="94"/>
                    <a:pt x="23" y="92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9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4" y="0"/>
                    <a:pt x="55" y="1"/>
                    <a:pt x="5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798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D00D0E3-6D7E-4224-970D-5E8298B78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" y="1594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5 w 29"/>
                <a:gd name="T5" fmla="*/ 10 h 68"/>
                <a:gd name="T6" fmla="*/ 9 w 29"/>
                <a:gd name="T7" fmla="*/ 28 h 68"/>
                <a:gd name="T8" fmla="*/ 9 w 29"/>
                <a:gd name="T9" fmla="*/ 65 h 68"/>
                <a:gd name="T10" fmla="*/ 6 w 29"/>
                <a:gd name="T11" fmla="*/ 68 h 68"/>
                <a:gd name="T12" fmla="*/ 3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3 w 29"/>
                <a:gd name="T19" fmla="*/ 0 h 68"/>
                <a:gd name="T20" fmla="*/ 5 w 29"/>
                <a:gd name="T21" fmla="*/ 0 h 68"/>
                <a:gd name="T22" fmla="*/ 8 w 29"/>
                <a:gd name="T23" fmla="*/ 4 h 68"/>
                <a:gd name="T24" fmla="*/ 8 w 29"/>
                <a:gd name="T25" fmla="*/ 10 h 68"/>
                <a:gd name="T26" fmla="*/ 25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5" y="10"/>
                  </a:cubicBezTo>
                  <a:cubicBezTo>
                    <a:pt x="14" y="10"/>
                    <a:pt x="9" y="16"/>
                    <a:pt x="9" y="28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7"/>
                    <a:pt x="8" y="68"/>
                    <a:pt x="6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8" y="1"/>
                    <a:pt x="8" y="4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3"/>
                    <a:pt x="17" y="0"/>
                    <a:pt x="25" y="0"/>
                  </a:cubicBezTo>
                  <a:cubicBezTo>
                    <a:pt x="28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798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EAD1840E-BDCE-481A-8533-5DC080C16C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6" y="1587"/>
              <a:ext cx="352" cy="458"/>
            </a:xfrm>
            <a:custGeom>
              <a:avLst/>
              <a:gdLst>
                <a:gd name="T0" fmla="*/ 54 w 54"/>
                <a:gd name="T1" fmla="*/ 64 h 70"/>
                <a:gd name="T2" fmla="*/ 54 w 54"/>
                <a:gd name="T3" fmla="*/ 66 h 70"/>
                <a:gd name="T4" fmla="*/ 52 w 54"/>
                <a:gd name="T5" fmla="*/ 69 h 70"/>
                <a:gd name="T6" fmla="*/ 41 w 54"/>
                <a:gd name="T7" fmla="*/ 61 h 70"/>
                <a:gd name="T8" fmla="*/ 22 w 54"/>
                <a:gd name="T9" fmla="*/ 70 h 70"/>
                <a:gd name="T10" fmla="*/ 0 w 54"/>
                <a:gd name="T11" fmla="*/ 52 h 70"/>
                <a:gd name="T12" fmla="*/ 23 w 54"/>
                <a:gd name="T13" fmla="*/ 32 h 70"/>
                <a:gd name="T14" fmla="*/ 33 w 54"/>
                <a:gd name="T15" fmla="*/ 30 h 70"/>
                <a:gd name="T16" fmla="*/ 40 w 54"/>
                <a:gd name="T17" fmla="*/ 24 h 70"/>
                <a:gd name="T18" fmla="*/ 25 w 54"/>
                <a:gd name="T19" fmla="*/ 9 h 70"/>
                <a:gd name="T20" fmla="*/ 10 w 54"/>
                <a:gd name="T21" fmla="*/ 21 h 70"/>
                <a:gd name="T22" fmla="*/ 7 w 54"/>
                <a:gd name="T23" fmla="*/ 25 h 70"/>
                <a:gd name="T24" fmla="*/ 4 w 54"/>
                <a:gd name="T25" fmla="*/ 25 h 70"/>
                <a:gd name="T26" fmla="*/ 1 w 54"/>
                <a:gd name="T27" fmla="*/ 21 h 70"/>
                <a:gd name="T28" fmla="*/ 25 w 54"/>
                <a:gd name="T29" fmla="*/ 0 h 70"/>
                <a:gd name="T30" fmla="*/ 49 w 54"/>
                <a:gd name="T31" fmla="*/ 23 h 70"/>
                <a:gd name="T32" fmla="*/ 49 w 54"/>
                <a:gd name="T33" fmla="*/ 54 h 70"/>
                <a:gd name="T34" fmla="*/ 52 w 54"/>
                <a:gd name="T35" fmla="*/ 60 h 70"/>
                <a:gd name="T36" fmla="*/ 54 w 54"/>
                <a:gd name="T37" fmla="*/ 64 h 70"/>
                <a:gd name="T38" fmla="*/ 40 w 54"/>
                <a:gd name="T39" fmla="*/ 46 h 70"/>
                <a:gd name="T40" fmla="*/ 40 w 54"/>
                <a:gd name="T41" fmla="*/ 35 h 70"/>
                <a:gd name="T42" fmla="*/ 33 w 54"/>
                <a:gd name="T43" fmla="*/ 38 h 70"/>
                <a:gd name="T44" fmla="*/ 26 w 54"/>
                <a:gd name="T45" fmla="*/ 39 h 70"/>
                <a:gd name="T46" fmla="*/ 9 w 54"/>
                <a:gd name="T47" fmla="*/ 51 h 70"/>
                <a:gd name="T48" fmla="*/ 22 w 54"/>
                <a:gd name="T49" fmla="*/ 61 h 70"/>
                <a:gd name="T50" fmla="*/ 40 w 54"/>
                <a:gd name="T51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70">
                  <a:moveTo>
                    <a:pt x="54" y="64"/>
                  </a:moveTo>
                  <a:cubicBezTo>
                    <a:pt x="54" y="66"/>
                    <a:pt x="54" y="66"/>
                    <a:pt x="54" y="66"/>
                  </a:cubicBezTo>
                  <a:cubicBezTo>
                    <a:pt x="54" y="68"/>
                    <a:pt x="54" y="69"/>
                    <a:pt x="52" y="69"/>
                  </a:cubicBezTo>
                  <a:cubicBezTo>
                    <a:pt x="46" y="69"/>
                    <a:pt x="42" y="65"/>
                    <a:pt x="41" y="61"/>
                  </a:cubicBezTo>
                  <a:cubicBezTo>
                    <a:pt x="37" y="67"/>
                    <a:pt x="31" y="70"/>
                    <a:pt x="22" y="70"/>
                  </a:cubicBezTo>
                  <a:cubicBezTo>
                    <a:pt x="10" y="70"/>
                    <a:pt x="0" y="64"/>
                    <a:pt x="0" y="52"/>
                  </a:cubicBezTo>
                  <a:cubicBezTo>
                    <a:pt x="0" y="40"/>
                    <a:pt x="8" y="34"/>
                    <a:pt x="23" y="32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9" y="29"/>
                    <a:pt x="40" y="28"/>
                    <a:pt x="40" y="24"/>
                  </a:cubicBezTo>
                  <a:cubicBezTo>
                    <a:pt x="40" y="14"/>
                    <a:pt x="35" y="9"/>
                    <a:pt x="25" y="9"/>
                  </a:cubicBezTo>
                  <a:cubicBezTo>
                    <a:pt x="17" y="9"/>
                    <a:pt x="12" y="13"/>
                    <a:pt x="10" y="21"/>
                  </a:cubicBezTo>
                  <a:cubicBezTo>
                    <a:pt x="10" y="23"/>
                    <a:pt x="9" y="25"/>
                    <a:pt x="7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2" y="25"/>
                    <a:pt x="1" y="23"/>
                    <a:pt x="1" y="21"/>
                  </a:cubicBezTo>
                  <a:cubicBezTo>
                    <a:pt x="2" y="8"/>
                    <a:pt x="12" y="0"/>
                    <a:pt x="25" y="0"/>
                  </a:cubicBezTo>
                  <a:cubicBezTo>
                    <a:pt x="40" y="0"/>
                    <a:pt x="49" y="10"/>
                    <a:pt x="49" y="23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9" y="57"/>
                    <a:pt x="50" y="59"/>
                    <a:pt x="52" y="60"/>
                  </a:cubicBezTo>
                  <a:cubicBezTo>
                    <a:pt x="54" y="61"/>
                    <a:pt x="54" y="61"/>
                    <a:pt x="54" y="64"/>
                  </a:cubicBezTo>
                  <a:close/>
                  <a:moveTo>
                    <a:pt x="40" y="46"/>
                  </a:moveTo>
                  <a:cubicBezTo>
                    <a:pt x="40" y="35"/>
                    <a:pt x="40" y="35"/>
                    <a:pt x="40" y="35"/>
                  </a:cubicBezTo>
                  <a:cubicBezTo>
                    <a:pt x="38" y="37"/>
                    <a:pt x="37" y="37"/>
                    <a:pt x="33" y="38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15" y="41"/>
                    <a:pt x="9" y="44"/>
                    <a:pt x="9" y="51"/>
                  </a:cubicBezTo>
                  <a:cubicBezTo>
                    <a:pt x="9" y="58"/>
                    <a:pt x="14" y="61"/>
                    <a:pt x="22" y="61"/>
                  </a:cubicBezTo>
                  <a:cubicBezTo>
                    <a:pt x="33" y="61"/>
                    <a:pt x="40" y="55"/>
                    <a:pt x="40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798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AFCC813A-1214-4843-AAA0-94FB3DA26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587"/>
              <a:ext cx="319" cy="451"/>
            </a:xfrm>
            <a:custGeom>
              <a:avLst/>
              <a:gdLst>
                <a:gd name="T0" fmla="*/ 49 w 49"/>
                <a:gd name="T1" fmla="*/ 23 h 69"/>
                <a:gd name="T2" fmla="*/ 49 w 49"/>
                <a:gd name="T3" fmla="*/ 66 h 69"/>
                <a:gd name="T4" fmla="*/ 46 w 49"/>
                <a:gd name="T5" fmla="*/ 69 h 69"/>
                <a:gd name="T6" fmla="*/ 43 w 49"/>
                <a:gd name="T7" fmla="*/ 69 h 69"/>
                <a:gd name="T8" fmla="*/ 40 w 49"/>
                <a:gd name="T9" fmla="*/ 66 h 69"/>
                <a:gd name="T10" fmla="*/ 40 w 49"/>
                <a:gd name="T11" fmla="*/ 25 h 69"/>
                <a:gd name="T12" fmla="*/ 25 w 49"/>
                <a:gd name="T13" fmla="*/ 9 h 69"/>
                <a:gd name="T14" fmla="*/ 9 w 49"/>
                <a:gd name="T15" fmla="*/ 25 h 69"/>
                <a:gd name="T16" fmla="*/ 9 w 49"/>
                <a:gd name="T17" fmla="*/ 66 h 69"/>
                <a:gd name="T18" fmla="*/ 6 w 49"/>
                <a:gd name="T19" fmla="*/ 69 h 69"/>
                <a:gd name="T20" fmla="*/ 3 w 49"/>
                <a:gd name="T21" fmla="*/ 69 h 69"/>
                <a:gd name="T22" fmla="*/ 0 w 49"/>
                <a:gd name="T23" fmla="*/ 66 h 69"/>
                <a:gd name="T24" fmla="*/ 0 w 49"/>
                <a:gd name="T25" fmla="*/ 5 h 69"/>
                <a:gd name="T26" fmla="*/ 3 w 49"/>
                <a:gd name="T27" fmla="*/ 1 h 69"/>
                <a:gd name="T28" fmla="*/ 5 w 49"/>
                <a:gd name="T29" fmla="*/ 1 h 69"/>
                <a:gd name="T30" fmla="*/ 8 w 49"/>
                <a:gd name="T31" fmla="*/ 5 h 69"/>
                <a:gd name="T32" fmla="*/ 8 w 49"/>
                <a:gd name="T33" fmla="*/ 8 h 69"/>
                <a:gd name="T34" fmla="*/ 26 w 49"/>
                <a:gd name="T35" fmla="*/ 0 h 69"/>
                <a:gd name="T36" fmla="*/ 49 w 49"/>
                <a:gd name="T37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69">
                  <a:moveTo>
                    <a:pt x="49" y="23"/>
                  </a:moveTo>
                  <a:cubicBezTo>
                    <a:pt x="49" y="66"/>
                    <a:pt x="49" y="66"/>
                    <a:pt x="49" y="66"/>
                  </a:cubicBezTo>
                  <a:cubicBezTo>
                    <a:pt x="49" y="68"/>
                    <a:pt x="48" y="69"/>
                    <a:pt x="46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1" y="69"/>
                    <a:pt x="40" y="68"/>
                    <a:pt x="40" y="66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14"/>
                    <a:pt x="34" y="9"/>
                    <a:pt x="25" y="9"/>
                  </a:cubicBezTo>
                  <a:cubicBezTo>
                    <a:pt x="16" y="9"/>
                    <a:pt x="9" y="14"/>
                    <a:pt x="9" y="2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1"/>
                    <a:pt x="8" y="2"/>
                    <a:pt x="8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40" y="0"/>
                    <a:pt x="49" y="10"/>
                    <a:pt x="4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798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1E4131F4-7291-4BFC-BB46-FA3FEA132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1587"/>
              <a:ext cx="313" cy="458"/>
            </a:xfrm>
            <a:custGeom>
              <a:avLst/>
              <a:gdLst>
                <a:gd name="T0" fmla="*/ 46 w 48"/>
                <a:gd name="T1" fmla="*/ 17 h 70"/>
                <a:gd name="T2" fmla="*/ 43 w 48"/>
                <a:gd name="T3" fmla="*/ 20 h 70"/>
                <a:gd name="T4" fmla="*/ 41 w 48"/>
                <a:gd name="T5" fmla="*/ 20 h 70"/>
                <a:gd name="T6" fmla="*/ 37 w 48"/>
                <a:gd name="T7" fmla="*/ 18 h 70"/>
                <a:gd name="T8" fmla="*/ 24 w 48"/>
                <a:gd name="T9" fmla="*/ 9 h 70"/>
                <a:gd name="T10" fmla="*/ 11 w 48"/>
                <a:gd name="T11" fmla="*/ 20 h 70"/>
                <a:gd name="T12" fmla="*/ 22 w 48"/>
                <a:gd name="T13" fmla="*/ 29 h 70"/>
                <a:gd name="T14" fmla="*/ 27 w 48"/>
                <a:gd name="T15" fmla="*/ 30 h 70"/>
                <a:gd name="T16" fmla="*/ 48 w 48"/>
                <a:gd name="T17" fmla="*/ 50 h 70"/>
                <a:gd name="T18" fmla="*/ 24 w 48"/>
                <a:gd name="T19" fmla="*/ 70 h 70"/>
                <a:gd name="T20" fmla="*/ 0 w 48"/>
                <a:gd name="T21" fmla="*/ 52 h 70"/>
                <a:gd name="T22" fmla="*/ 3 w 48"/>
                <a:gd name="T23" fmla="*/ 49 h 70"/>
                <a:gd name="T24" fmla="*/ 6 w 48"/>
                <a:gd name="T25" fmla="*/ 49 h 70"/>
                <a:gd name="T26" fmla="*/ 9 w 48"/>
                <a:gd name="T27" fmla="*/ 52 h 70"/>
                <a:gd name="T28" fmla="*/ 24 w 48"/>
                <a:gd name="T29" fmla="*/ 61 h 70"/>
                <a:gd name="T30" fmla="*/ 39 w 48"/>
                <a:gd name="T31" fmla="*/ 50 h 70"/>
                <a:gd name="T32" fmla="*/ 25 w 48"/>
                <a:gd name="T33" fmla="*/ 39 h 70"/>
                <a:gd name="T34" fmla="*/ 21 w 48"/>
                <a:gd name="T35" fmla="*/ 38 h 70"/>
                <a:gd name="T36" fmla="*/ 1 w 48"/>
                <a:gd name="T37" fmla="*/ 20 h 70"/>
                <a:gd name="T38" fmla="*/ 24 w 48"/>
                <a:gd name="T39" fmla="*/ 0 h 70"/>
                <a:gd name="T40" fmla="*/ 46 w 48"/>
                <a:gd name="T41" fmla="*/ 1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70">
                  <a:moveTo>
                    <a:pt x="46" y="17"/>
                  </a:moveTo>
                  <a:cubicBezTo>
                    <a:pt x="47" y="20"/>
                    <a:pt x="45" y="20"/>
                    <a:pt x="43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8" y="20"/>
                    <a:pt x="38" y="20"/>
                    <a:pt x="37" y="18"/>
                  </a:cubicBezTo>
                  <a:cubicBezTo>
                    <a:pt x="35" y="13"/>
                    <a:pt x="31" y="9"/>
                    <a:pt x="24" y="9"/>
                  </a:cubicBezTo>
                  <a:cubicBezTo>
                    <a:pt x="15" y="9"/>
                    <a:pt x="11" y="13"/>
                    <a:pt x="11" y="20"/>
                  </a:cubicBezTo>
                  <a:cubicBezTo>
                    <a:pt x="11" y="26"/>
                    <a:pt x="17" y="28"/>
                    <a:pt x="22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41" y="33"/>
                    <a:pt x="48" y="38"/>
                    <a:pt x="48" y="50"/>
                  </a:cubicBezTo>
                  <a:cubicBezTo>
                    <a:pt x="48" y="61"/>
                    <a:pt x="39" y="70"/>
                    <a:pt x="24" y="70"/>
                  </a:cubicBezTo>
                  <a:cubicBezTo>
                    <a:pt x="11" y="70"/>
                    <a:pt x="2" y="63"/>
                    <a:pt x="0" y="52"/>
                  </a:cubicBezTo>
                  <a:cubicBezTo>
                    <a:pt x="0" y="50"/>
                    <a:pt x="1" y="49"/>
                    <a:pt x="3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8" y="49"/>
                    <a:pt x="9" y="50"/>
                    <a:pt x="9" y="52"/>
                  </a:cubicBezTo>
                  <a:cubicBezTo>
                    <a:pt x="11" y="57"/>
                    <a:pt x="15" y="61"/>
                    <a:pt x="24" y="61"/>
                  </a:cubicBezTo>
                  <a:cubicBezTo>
                    <a:pt x="34" y="61"/>
                    <a:pt x="39" y="57"/>
                    <a:pt x="39" y="50"/>
                  </a:cubicBezTo>
                  <a:cubicBezTo>
                    <a:pt x="39" y="44"/>
                    <a:pt x="35" y="41"/>
                    <a:pt x="25" y="39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10" y="36"/>
                    <a:pt x="1" y="32"/>
                    <a:pt x="1" y="20"/>
                  </a:cubicBezTo>
                  <a:cubicBezTo>
                    <a:pt x="1" y="9"/>
                    <a:pt x="10" y="0"/>
                    <a:pt x="24" y="0"/>
                  </a:cubicBezTo>
                  <a:cubicBezTo>
                    <a:pt x="36" y="0"/>
                    <a:pt x="45" y="7"/>
                    <a:pt x="4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798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2021761-3009-4144-ABB4-5D4E66EB2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4" y="1417"/>
              <a:ext cx="215" cy="621"/>
            </a:xfrm>
            <a:custGeom>
              <a:avLst/>
              <a:gdLst>
                <a:gd name="T0" fmla="*/ 19 w 33"/>
                <a:gd name="T1" fmla="*/ 21 h 95"/>
                <a:gd name="T2" fmla="*/ 19 w 33"/>
                <a:gd name="T3" fmla="*/ 27 h 95"/>
                <a:gd name="T4" fmla="*/ 29 w 33"/>
                <a:gd name="T5" fmla="*/ 27 h 95"/>
                <a:gd name="T6" fmla="*/ 32 w 33"/>
                <a:gd name="T7" fmla="*/ 31 h 95"/>
                <a:gd name="T8" fmla="*/ 32 w 33"/>
                <a:gd name="T9" fmla="*/ 32 h 95"/>
                <a:gd name="T10" fmla="*/ 29 w 33"/>
                <a:gd name="T11" fmla="*/ 36 h 95"/>
                <a:gd name="T12" fmla="*/ 19 w 33"/>
                <a:gd name="T13" fmla="*/ 36 h 95"/>
                <a:gd name="T14" fmla="*/ 19 w 33"/>
                <a:gd name="T15" fmla="*/ 92 h 95"/>
                <a:gd name="T16" fmla="*/ 16 w 33"/>
                <a:gd name="T17" fmla="*/ 95 h 95"/>
                <a:gd name="T18" fmla="*/ 13 w 33"/>
                <a:gd name="T19" fmla="*/ 95 h 95"/>
                <a:gd name="T20" fmla="*/ 10 w 33"/>
                <a:gd name="T21" fmla="*/ 92 h 95"/>
                <a:gd name="T22" fmla="*/ 10 w 33"/>
                <a:gd name="T23" fmla="*/ 36 h 95"/>
                <a:gd name="T24" fmla="*/ 3 w 33"/>
                <a:gd name="T25" fmla="*/ 36 h 95"/>
                <a:gd name="T26" fmla="*/ 0 w 33"/>
                <a:gd name="T27" fmla="*/ 32 h 95"/>
                <a:gd name="T28" fmla="*/ 0 w 33"/>
                <a:gd name="T29" fmla="*/ 31 h 95"/>
                <a:gd name="T30" fmla="*/ 3 w 33"/>
                <a:gd name="T31" fmla="*/ 27 h 95"/>
                <a:gd name="T32" fmla="*/ 10 w 33"/>
                <a:gd name="T33" fmla="*/ 27 h 95"/>
                <a:gd name="T34" fmla="*/ 10 w 33"/>
                <a:gd name="T35" fmla="*/ 20 h 95"/>
                <a:gd name="T36" fmla="*/ 30 w 33"/>
                <a:gd name="T37" fmla="*/ 0 h 95"/>
                <a:gd name="T38" fmla="*/ 33 w 33"/>
                <a:gd name="T39" fmla="*/ 3 h 95"/>
                <a:gd name="T40" fmla="*/ 33 w 33"/>
                <a:gd name="T41" fmla="*/ 6 h 95"/>
                <a:gd name="T42" fmla="*/ 30 w 33"/>
                <a:gd name="T43" fmla="*/ 9 h 95"/>
                <a:gd name="T44" fmla="*/ 19 w 33"/>
                <a:gd name="T45" fmla="*/ 2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5">
                  <a:moveTo>
                    <a:pt x="19" y="21"/>
                  </a:moveTo>
                  <a:cubicBezTo>
                    <a:pt x="19" y="27"/>
                    <a:pt x="19" y="27"/>
                    <a:pt x="1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31" y="27"/>
                    <a:pt x="32" y="28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4"/>
                    <a:pt x="31" y="36"/>
                    <a:pt x="29" y="36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19" y="92"/>
                    <a:pt x="19" y="92"/>
                    <a:pt x="19" y="92"/>
                  </a:cubicBezTo>
                  <a:cubicBezTo>
                    <a:pt x="19" y="94"/>
                    <a:pt x="18" y="95"/>
                    <a:pt x="16" y="95"/>
                  </a:cubicBezTo>
                  <a:cubicBezTo>
                    <a:pt x="13" y="95"/>
                    <a:pt x="13" y="95"/>
                    <a:pt x="13" y="95"/>
                  </a:cubicBezTo>
                  <a:cubicBezTo>
                    <a:pt x="11" y="95"/>
                    <a:pt x="10" y="94"/>
                    <a:pt x="10" y="92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6"/>
                    <a:pt x="0" y="34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8"/>
                    <a:pt x="18" y="0"/>
                    <a:pt x="30" y="0"/>
                  </a:cubicBezTo>
                  <a:cubicBezTo>
                    <a:pt x="32" y="0"/>
                    <a:pt x="33" y="1"/>
                    <a:pt x="33" y="3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8"/>
                    <a:pt x="32" y="9"/>
                    <a:pt x="30" y="9"/>
                  </a:cubicBezTo>
                  <a:cubicBezTo>
                    <a:pt x="24" y="9"/>
                    <a:pt x="19" y="12"/>
                    <a:pt x="1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798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8EAD4007-E332-4B33-9CB9-A7DB0F8756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2" y="1587"/>
              <a:ext cx="332" cy="458"/>
            </a:xfrm>
            <a:custGeom>
              <a:avLst/>
              <a:gdLst>
                <a:gd name="T0" fmla="*/ 51 w 51"/>
                <a:gd name="T1" fmla="*/ 24 h 70"/>
                <a:gd name="T2" fmla="*/ 51 w 51"/>
                <a:gd name="T3" fmla="*/ 47 h 70"/>
                <a:gd name="T4" fmla="*/ 26 w 51"/>
                <a:gd name="T5" fmla="*/ 70 h 70"/>
                <a:gd name="T6" fmla="*/ 0 w 51"/>
                <a:gd name="T7" fmla="*/ 47 h 70"/>
                <a:gd name="T8" fmla="*/ 0 w 51"/>
                <a:gd name="T9" fmla="*/ 24 h 70"/>
                <a:gd name="T10" fmla="*/ 26 w 51"/>
                <a:gd name="T11" fmla="*/ 0 h 70"/>
                <a:gd name="T12" fmla="*/ 51 w 51"/>
                <a:gd name="T13" fmla="*/ 24 h 70"/>
                <a:gd name="T14" fmla="*/ 9 w 51"/>
                <a:gd name="T15" fmla="*/ 25 h 70"/>
                <a:gd name="T16" fmla="*/ 9 w 51"/>
                <a:gd name="T17" fmla="*/ 45 h 70"/>
                <a:gd name="T18" fmla="*/ 26 w 51"/>
                <a:gd name="T19" fmla="*/ 61 h 70"/>
                <a:gd name="T20" fmla="*/ 42 w 51"/>
                <a:gd name="T21" fmla="*/ 45 h 70"/>
                <a:gd name="T22" fmla="*/ 42 w 51"/>
                <a:gd name="T23" fmla="*/ 25 h 70"/>
                <a:gd name="T24" fmla="*/ 26 w 51"/>
                <a:gd name="T25" fmla="*/ 9 h 70"/>
                <a:gd name="T26" fmla="*/ 9 w 51"/>
                <a:gd name="T27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4"/>
                  </a:moveTo>
                  <a:cubicBezTo>
                    <a:pt x="51" y="47"/>
                    <a:pt x="51" y="47"/>
                    <a:pt x="51" y="47"/>
                  </a:cubicBezTo>
                  <a:cubicBezTo>
                    <a:pt x="51" y="60"/>
                    <a:pt x="40" y="70"/>
                    <a:pt x="26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6" y="0"/>
                  </a:cubicBezTo>
                  <a:cubicBezTo>
                    <a:pt x="40" y="0"/>
                    <a:pt x="51" y="10"/>
                    <a:pt x="51" y="24"/>
                  </a:cubicBezTo>
                  <a:close/>
                  <a:moveTo>
                    <a:pt x="9" y="25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9" y="56"/>
                    <a:pt x="16" y="61"/>
                    <a:pt x="26" y="61"/>
                  </a:cubicBezTo>
                  <a:cubicBezTo>
                    <a:pt x="35" y="61"/>
                    <a:pt x="42" y="56"/>
                    <a:pt x="42" y="4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14"/>
                    <a:pt x="35" y="9"/>
                    <a:pt x="26" y="9"/>
                  </a:cubicBezTo>
                  <a:cubicBezTo>
                    <a:pt x="16" y="9"/>
                    <a:pt x="9" y="14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798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BE4E2166-10E7-46E1-8897-3669F147A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5" y="1594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6 w 29"/>
                <a:gd name="T5" fmla="*/ 10 h 68"/>
                <a:gd name="T6" fmla="*/ 10 w 29"/>
                <a:gd name="T7" fmla="*/ 28 h 68"/>
                <a:gd name="T8" fmla="*/ 10 w 29"/>
                <a:gd name="T9" fmla="*/ 65 h 68"/>
                <a:gd name="T10" fmla="*/ 6 w 29"/>
                <a:gd name="T11" fmla="*/ 68 h 68"/>
                <a:gd name="T12" fmla="*/ 4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4 w 29"/>
                <a:gd name="T19" fmla="*/ 0 h 68"/>
                <a:gd name="T20" fmla="*/ 6 w 29"/>
                <a:gd name="T21" fmla="*/ 0 h 68"/>
                <a:gd name="T22" fmla="*/ 9 w 29"/>
                <a:gd name="T23" fmla="*/ 4 h 68"/>
                <a:gd name="T24" fmla="*/ 9 w 29"/>
                <a:gd name="T25" fmla="*/ 10 h 68"/>
                <a:gd name="T26" fmla="*/ 26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6" y="10"/>
                  </a:cubicBezTo>
                  <a:cubicBezTo>
                    <a:pt x="14" y="10"/>
                    <a:pt x="10" y="16"/>
                    <a:pt x="10" y="28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67"/>
                    <a:pt x="9" y="68"/>
                    <a:pt x="6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9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29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798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D48E64CC-A5DA-45B3-AAF1-3FA41892E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8" y="1587"/>
              <a:ext cx="522" cy="451"/>
            </a:xfrm>
            <a:custGeom>
              <a:avLst/>
              <a:gdLst>
                <a:gd name="T0" fmla="*/ 80 w 80"/>
                <a:gd name="T1" fmla="*/ 22 h 69"/>
                <a:gd name="T2" fmla="*/ 80 w 80"/>
                <a:gd name="T3" fmla="*/ 66 h 69"/>
                <a:gd name="T4" fmla="*/ 77 w 80"/>
                <a:gd name="T5" fmla="*/ 69 h 69"/>
                <a:gd name="T6" fmla="*/ 74 w 80"/>
                <a:gd name="T7" fmla="*/ 69 h 69"/>
                <a:gd name="T8" fmla="*/ 71 w 80"/>
                <a:gd name="T9" fmla="*/ 66 h 69"/>
                <a:gd name="T10" fmla="*/ 71 w 80"/>
                <a:gd name="T11" fmla="*/ 23 h 69"/>
                <a:gd name="T12" fmla="*/ 58 w 80"/>
                <a:gd name="T13" fmla="*/ 9 h 69"/>
                <a:gd name="T14" fmla="*/ 45 w 80"/>
                <a:gd name="T15" fmla="*/ 23 h 69"/>
                <a:gd name="T16" fmla="*/ 45 w 80"/>
                <a:gd name="T17" fmla="*/ 66 h 69"/>
                <a:gd name="T18" fmla="*/ 42 w 80"/>
                <a:gd name="T19" fmla="*/ 69 h 69"/>
                <a:gd name="T20" fmla="*/ 39 w 80"/>
                <a:gd name="T21" fmla="*/ 69 h 69"/>
                <a:gd name="T22" fmla="*/ 36 w 80"/>
                <a:gd name="T23" fmla="*/ 66 h 69"/>
                <a:gd name="T24" fmla="*/ 36 w 80"/>
                <a:gd name="T25" fmla="*/ 23 h 69"/>
                <a:gd name="T26" fmla="*/ 23 w 80"/>
                <a:gd name="T27" fmla="*/ 9 h 69"/>
                <a:gd name="T28" fmla="*/ 9 w 80"/>
                <a:gd name="T29" fmla="*/ 23 h 69"/>
                <a:gd name="T30" fmla="*/ 9 w 80"/>
                <a:gd name="T31" fmla="*/ 66 h 69"/>
                <a:gd name="T32" fmla="*/ 6 w 80"/>
                <a:gd name="T33" fmla="*/ 69 h 69"/>
                <a:gd name="T34" fmla="*/ 3 w 80"/>
                <a:gd name="T35" fmla="*/ 69 h 69"/>
                <a:gd name="T36" fmla="*/ 0 w 80"/>
                <a:gd name="T37" fmla="*/ 66 h 69"/>
                <a:gd name="T38" fmla="*/ 0 w 80"/>
                <a:gd name="T39" fmla="*/ 5 h 69"/>
                <a:gd name="T40" fmla="*/ 3 w 80"/>
                <a:gd name="T41" fmla="*/ 1 h 69"/>
                <a:gd name="T42" fmla="*/ 6 w 80"/>
                <a:gd name="T43" fmla="*/ 1 h 69"/>
                <a:gd name="T44" fmla="*/ 9 w 80"/>
                <a:gd name="T45" fmla="*/ 5 h 69"/>
                <a:gd name="T46" fmla="*/ 9 w 80"/>
                <a:gd name="T47" fmla="*/ 8 h 69"/>
                <a:gd name="T48" fmla="*/ 23 w 80"/>
                <a:gd name="T49" fmla="*/ 0 h 69"/>
                <a:gd name="T50" fmla="*/ 41 w 80"/>
                <a:gd name="T51" fmla="*/ 9 h 69"/>
                <a:gd name="T52" fmla="*/ 59 w 80"/>
                <a:gd name="T53" fmla="*/ 0 h 69"/>
                <a:gd name="T54" fmla="*/ 80 w 80"/>
                <a:gd name="T55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" h="69">
                  <a:moveTo>
                    <a:pt x="80" y="22"/>
                  </a:moveTo>
                  <a:cubicBezTo>
                    <a:pt x="80" y="66"/>
                    <a:pt x="80" y="66"/>
                    <a:pt x="80" y="66"/>
                  </a:cubicBezTo>
                  <a:cubicBezTo>
                    <a:pt x="80" y="68"/>
                    <a:pt x="79" y="69"/>
                    <a:pt x="77" y="69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2" y="69"/>
                    <a:pt x="71" y="68"/>
                    <a:pt x="71" y="66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1" y="14"/>
                    <a:pt x="66" y="9"/>
                    <a:pt x="58" y="9"/>
                  </a:cubicBezTo>
                  <a:cubicBezTo>
                    <a:pt x="50" y="9"/>
                    <a:pt x="45" y="14"/>
                    <a:pt x="45" y="23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45" y="68"/>
                    <a:pt x="44" y="69"/>
                    <a:pt x="42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7" y="69"/>
                    <a:pt x="36" y="68"/>
                    <a:pt x="36" y="66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6" y="14"/>
                    <a:pt x="31" y="9"/>
                    <a:pt x="23" y="9"/>
                  </a:cubicBezTo>
                  <a:cubicBezTo>
                    <a:pt x="14" y="9"/>
                    <a:pt x="9" y="14"/>
                    <a:pt x="9" y="23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9" y="2"/>
                    <a:pt x="9" y="5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3"/>
                    <a:pt x="16" y="0"/>
                    <a:pt x="23" y="0"/>
                  </a:cubicBezTo>
                  <a:cubicBezTo>
                    <a:pt x="31" y="0"/>
                    <a:pt x="38" y="4"/>
                    <a:pt x="41" y="9"/>
                  </a:cubicBezTo>
                  <a:cubicBezTo>
                    <a:pt x="45" y="4"/>
                    <a:pt x="51" y="0"/>
                    <a:pt x="59" y="0"/>
                  </a:cubicBezTo>
                  <a:cubicBezTo>
                    <a:pt x="72" y="0"/>
                    <a:pt x="80" y="10"/>
                    <a:pt x="80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798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2CA85D8B-E914-4D9E-A8A9-E83B4B519B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1" y="1417"/>
              <a:ext cx="111" cy="621"/>
            </a:xfrm>
            <a:custGeom>
              <a:avLst/>
              <a:gdLst>
                <a:gd name="T0" fmla="*/ 8 w 17"/>
                <a:gd name="T1" fmla="*/ 92 h 95"/>
                <a:gd name="T2" fmla="*/ 8 w 17"/>
                <a:gd name="T3" fmla="*/ 36 h 95"/>
                <a:gd name="T4" fmla="*/ 3 w 17"/>
                <a:gd name="T5" fmla="*/ 36 h 95"/>
                <a:gd name="T6" fmla="*/ 0 w 17"/>
                <a:gd name="T7" fmla="*/ 32 h 95"/>
                <a:gd name="T8" fmla="*/ 0 w 17"/>
                <a:gd name="T9" fmla="*/ 31 h 95"/>
                <a:gd name="T10" fmla="*/ 3 w 17"/>
                <a:gd name="T11" fmla="*/ 27 h 95"/>
                <a:gd name="T12" fmla="*/ 14 w 17"/>
                <a:gd name="T13" fmla="*/ 27 h 95"/>
                <a:gd name="T14" fmla="*/ 17 w 17"/>
                <a:gd name="T15" fmla="*/ 31 h 95"/>
                <a:gd name="T16" fmla="*/ 17 w 17"/>
                <a:gd name="T17" fmla="*/ 92 h 95"/>
                <a:gd name="T18" fmla="*/ 14 w 17"/>
                <a:gd name="T19" fmla="*/ 95 h 95"/>
                <a:gd name="T20" fmla="*/ 11 w 17"/>
                <a:gd name="T21" fmla="*/ 95 h 95"/>
                <a:gd name="T22" fmla="*/ 8 w 17"/>
                <a:gd name="T23" fmla="*/ 92 h 95"/>
                <a:gd name="T24" fmla="*/ 17 w 17"/>
                <a:gd name="T25" fmla="*/ 3 h 95"/>
                <a:gd name="T26" fmla="*/ 17 w 17"/>
                <a:gd name="T27" fmla="*/ 10 h 95"/>
                <a:gd name="T28" fmla="*/ 14 w 17"/>
                <a:gd name="T29" fmla="*/ 13 h 95"/>
                <a:gd name="T30" fmla="*/ 9 w 17"/>
                <a:gd name="T31" fmla="*/ 13 h 95"/>
                <a:gd name="T32" fmla="*/ 6 w 17"/>
                <a:gd name="T33" fmla="*/ 10 h 95"/>
                <a:gd name="T34" fmla="*/ 6 w 17"/>
                <a:gd name="T35" fmla="*/ 3 h 95"/>
                <a:gd name="T36" fmla="*/ 9 w 17"/>
                <a:gd name="T37" fmla="*/ 0 h 95"/>
                <a:gd name="T38" fmla="*/ 14 w 17"/>
                <a:gd name="T39" fmla="*/ 0 h 95"/>
                <a:gd name="T40" fmla="*/ 17 w 17"/>
                <a:gd name="T41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95">
                  <a:moveTo>
                    <a:pt x="8" y="92"/>
                  </a:moveTo>
                  <a:cubicBezTo>
                    <a:pt x="8" y="36"/>
                    <a:pt x="8" y="36"/>
                    <a:pt x="8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36"/>
                    <a:pt x="0" y="34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6" y="27"/>
                    <a:pt x="17" y="28"/>
                    <a:pt x="17" y="31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17" y="94"/>
                    <a:pt x="16" y="95"/>
                    <a:pt x="14" y="95"/>
                  </a:cubicBezTo>
                  <a:cubicBezTo>
                    <a:pt x="11" y="95"/>
                    <a:pt x="11" y="95"/>
                    <a:pt x="11" y="95"/>
                  </a:cubicBezTo>
                  <a:cubicBezTo>
                    <a:pt x="9" y="95"/>
                    <a:pt x="8" y="94"/>
                    <a:pt x="8" y="92"/>
                  </a:cubicBezTo>
                  <a:close/>
                  <a:moveTo>
                    <a:pt x="17" y="3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12"/>
                    <a:pt x="16" y="13"/>
                    <a:pt x="14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7" y="13"/>
                    <a:pt x="6" y="12"/>
                    <a:pt x="6" y="1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7" y="0"/>
                    <a:pt x="9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6" y="0"/>
                    <a:pt x="17" y="1"/>
                    <a:pt x="1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798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1816FB79-055F-4B3C-B78A-729B5EC37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9" y="1587"/>
              <a:ext cx="319" cy="451"/>
            </a:xfrm>
            <a:custGeom>
              <a:avLst/>
              <a:gdLst>
                <a:gd name="T0" fmla="*/ 49 w 49"/>
                <a:gd name="T1" fmla="*/ 23 h 69"/>
                <a:gd name="T2" fmla="*/ 49 w 49"/>
                <a:gd name="T3" fmla="*/ 66 h 69"/>
                <a:gd name="T4" fmla="*/ 46 w 49"/>
                <a:gd name="T5" fmla="*/ 69 h 69"/>
                <a:gd name="T6" fmla="*/ 43 w 49"/>
                <a:gd name="T7" fmla="*/ 69 h 69"/>
                <a:gd name="T8" fmla="*/ 40 w 49"/>
                <a:gd name="T9" fmla="*/ 66 h 69"/>
                <a:gd name="T10" fmla="*/ 40 w 49"/>
                <a:gd name="T11" fmla="*/ 25 h 69"/>
                <a:gd name="T12" fmla="*/ 25 w 49"/>
                <a:gd name="T13" fmla="*/ 9 h 69"/>
                <a:gd name="T14" fmla="*/ 9 w 49"/>
                <a:gd name="T15" fmla="*/ 25 h 69"/>
                <a:gd name="T16" fmla="*/ 9 w 49"/>
                <a:gd name="T17" fmla="*/ 66 h 69"/>
                <a:gd name="T18" fmla="*/ 6 w 49"/>
                <a:gd name="T19" fmla="*/ 69 h 69"/>
                <a:gd name="T20" fmla="*/ 3 w 49"/>
                <a:gd name="T21" fmla="*/ 69 h 69"/>
                <a:gd name="T22" fmla="*/ 0 w 49"/>
                <a:gd name="T23" fmla="*/ 66 h 69"/>
                <a:gd name="T24" fmla="*/ 0 w 49"/>
                <a:gd name="T25" fmla="*/ 5 h 69"/>
                <a:gd name="T26" fmla="*/ 3 w 49"/>
                <a:gd name="T27" fmla="*/ 1 h 69"/>
                <a:gd name="T28" fmla="*/ 5 w 49"/>
                <a:gd name="T29" fmla="*/ 1 h 69"/>
                <a:gd name="T30" fmla="*/ 8 w 49"/>
                <a:gd name="T31" fmla="*/ 5 h 69"/>
                <a:gd name="T32" fmla="*/ 8 w 49"/>
                <a:gd name="T33" fmla="*/ 8 h 69"/>
                <a:gd name="T34" fmla="*/ 26 w 49"/>
                <a:gd name="T35" fmla="*/ 0 h 69"/>
                <a:gd name="T36" fmla="*/ 49 w 49"/>
                <a:gd name="T37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69">
                  <a:moveTo>
                    <a:pt x="49" y="23"/>
                  </a:moveTo>
                  <a:cubicBezTo>
                    <a:pt x="49" y="66"/>
                    <a:pt x="49" y="66"/>
                    <a:pt x="49" y="66"/>
                  </a:cubicBezTo>
                  <a:cubicBezTo>
                    <a:pt x="49" y="68"/>
                    <a:pt x="48" y="69"/>
                    <a:pt x="46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1" y="69"/>
                    <a:pt x="40" y="68"/>
                    <a:pt x="40" y="66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14"/>
                    <a:pt x="34" y="9"/>
                    <a:pt x="25" y="9"/>
                  </a:cubicBezTo>
                  <a:cubicBezTo>
                    <a:pt x="15" y="9"/>
                    <a:pt x="9" y="14"/>
                    <a:pt x="9" y="2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8"/>
                    <a:pt x="8" y="69"/>
                    <a:pt x="6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1" y="69"/>
                    <a:pt x="0" y="68"/>
                    <a:pt x="0" y="6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1"/>
                    <a:pt x="8" y="2"/>
                    <a:pt x="8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40" y="0"/>
                    <a:pt x="49" y="10"/>
                    <a:pt x="4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798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E9004E9D-B5A3-43E1-8E72-6874B7A63E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59" y="1587"/>
              <a:ext cx="326" cy="628"/>
            </a:xfrm>
            <a:custGeom>
              <a:avLst/>
              <a:gdLst>
                <a:gd name="T0" fmla="*/ 50 w 50"/>
                <a:gd name="T1" fmla="*/ 5 h 96"/>
                <a:gd name="T2" fmla="*/ 50 w 50"/>
                <a:gd name="T3" fmla="*/ 73 h 96"/>
                <a:gd name="T4" fmla="*/ 25 w 50"/>
                <a:gd name="T5" fmla="*/ 96 h 96"/>
                <a:gd name="T6" fmla="*/ 0 w 50"/>
                <a:gd name="T7" fmla="*/ 76 h 96"/>
                <a:gd name="T8" fmla="*/ 3 w 50"/>
                <a:gd name="T9" fmla="*/ 73 h 96"/>
                <a:gd name="T10" fmla="*/ 6 w 50"/>
                <a:gd name="T11" fmla="*/ 73 h 96"/>
                <a:gd name="T12" fmla="*/ 10 w 50"/>
                <a:gd name="T13" fmla="*/ 76 h 96"/>
                <a:gd name="T14" fmla="*/ 25 w 50"/>
                <a:gd name="T15" fmla="*/ 88 h 96"/>
                <a:gd name="T16" fmla="*/ 41 w 50"/>
                <a:gd name="T17" fmla="*/ 72 h 96"/>
                <a:gd name="T18" fmla="*/ 41 w 50"/>
                <a:gd name="T19" fmla="*/ 60 h 96"/>
                <a:gd name="T20" fmla="*/ 24 w 50"/>
                <a:gd name="T21" fmla="*/ 68 h 96"/>
                <a:gd name="T22" fmla="*/ 0 w 50"/>
                <a:gd name="T23" fmla="*/ 44 h 96"/>
                <a:gd name="T24" fmla="*/ 0 w 50"/>
                <a:gd name="T25" fmla="*/ 24 h 96"/>
                <a:gd name="T26" fmla="*/ 24 w 50"/>
                <a:gd name="T27" fmla="*/ 0 h 96"/>
                <a:gd name="T28" fmla="*/ 41 w 50"/>
                <a:gd name="T29" fmla="*/ 8 h 96"/>
                <a:gd name="T30" fmla="*/ 41 w 50"/>
                <a:gd name="T31" fmla="*/ 5 h 96"/>
                <a:gd name="T32" fmla="*/ 45 w 50"/>
                <a:gd name="T33" fmla="*/ 1 h 96"/>
                <a:gd name="T34" fmla="*/ 47 w 50"/>
                <a:gd name="T35" fmla="*/ 1 h 96"/>
                <a:gd name="T36" fmla="*/ 50 w 50"/>
                <a:gd name="T37" fmla="*/ 5 h 96"/>
                <a:gd name="T38" fmla="*/ 41 w 50"/>
                <a:gd name="T39" fmla="*/ 43 h 96"/>
                <a:gd name="T40" fmla="*/ 41 w 50"/>
                <a:gd name="T41" fmla="*/ 25 h 96"/>
                <a:gd name="T42" fmla="*/ 25 w 50"/>
                <a:gd name="T43" fmla="*/ 9 h 96"/>
                <a:gd name="T44" fmla="*/ 10 w 50"/>
                <a:gd name="T45" fmla="*/ 25 h 96"/>
                <a:gd name="T46" fmla="*/ 10 w 50"/>
                <a:gd name="T47" fmla="*/ 43 h 96"/>
                <a:gd name="T48" fmla="*/ 25 w 50"/>
                <a:gd name="T49" fmla="*/ 59 h 96"/>
                <a:gd name="T50" fmla="*/ 41 w 50"/>
                <a:gd name="T51" fmla="*/ 4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96">
                  <a:moveTo>
                    <a:pt x="50" y="5"/>
                  </a:moveTo>
                  <a:cubicBezTo>
                    <a:pt x="50" y="73"/>
                    <a:pt x="50" y="73"/>
                    <a:pt x="50" y="73"/>
                  </a:cubicBezTo>
                  <a:cubicBezTo>
                    <a:pt x="50" y="87"/>
                    <a:pt x="40" y="96"/>
                    <a:pt x="25" y="96"/>
                  </a:cubicBezTo>
                  <a:cubicBezTo>
                    <a:pt x="12" y="96"/>
                    <a:pt x="2" y="88"/>
                    <a:pt x="0" y="76"/>
                  </a:cubicBezTo>
                  <a:cubicBezTo>
                    <a:pt x="0" y="74"/>
                    <a:pt x="1" y="73"/>
                    <a:pt x="3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9" y="73"/>
                    <a:pt x="9" y="74"/>
                    <a:pt x="10" y="76"/>
                  </a:cubicBezTo>
                  <a:cubicBezTo>
                    <a:pt x="12" y="83"/>
                    <a:pt x="16" y="88"/>
                    <a:pt x="25" y="88"/>
                  </a:cubicBezTo>
                  <a:cubicBezTo>
                    <a:pt x="35" y="88"/>
                    <a:pt x="41" y="82"/>
                    <a:pt x="41" y="7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7" y="65"/>
                    <a:pt x="32" y="68"/>
                    <a:pt x="24" y="68"/>
                  </a:cubicBezTo>
                  <a:cubicBezTo>
                    <a:pt x="10" y="68"/>
                    <a:pt x="0" y="58"/>
                    <a:pt x="0" y="4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24" y="0"/>
                  </a:cubicBezTo>
                  <a:cubicBezTo>
                    <a:pt x="32" y="0"/>
                    <a:pt x="38" y="3"/>
                    <a:pt x="41" y="8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2"/>
                    <a:pt x="43" y="1"/>
                    <a:pt x="45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9" y="1"/>
                    <a:pt x="50" y="2"/>
                    <a:pt x="50" y="5"/>
                  </a:cubicBezTo>
                  <a:close/>
                  <a:moveTo>
                    <a:pt x="41" y="43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1" y="14"/>
                    <a:pt x="34" y="9"/>
                    <a:pt x="25" y="9"/>
                  </a:cubicBezTo>
                  <a:cubicBezTo>
                    <a:pt x="16" y="9"/>
                    <a:pt x="10" y="14"/>
                    <a:pt x="10" y="25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53"/>
                    <a:pt x="16" y="59"/>
                    <a:pt x="25" y="59"/>
                  </a:cubicBezTo>
                  <a:cubicBezTo>
                    <a:pt x="34" y="59"/>
                    <a:pt x="41" y="53"/>
                    <a:pt x="4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798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A1650D0-2EF6-4E08-BA24-B9ADA3106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" y="2359"/>
              <a:ext cx="313" cy="458"/>
            </a:xfrm>
            <a:custGeom>
              <a:avLst/>
              <a:gdLst>
                <a:gd name="T0" fmla="*/ 46 w 48"/>
                <a:gd name="T1" fmla="*/ 17 h 70"/>
                <a:gd name="T2" fmla="*/ 43 w 48"/>
                <a:gd name="T3" fmla="*/ 20 h 70"/>
                <a:gd name="T4" fmla="*/ 40 w 48"/>
                <a:gd name="T5" fmla="*/ 20 h 70"/>
                <a:gd name="T6" fmla="*/ 37 w 48"/>
                <a:gd name="T7" fmla="*/ 17 h 70"/>
                <a:gd name="T8" fmla="*/ 23 w 48"/>
                <a:gd name="T9" fmla="*/ 8 h 70"/>
                <a:gd name="T10" fmla="*/ 10 w 48"/>
                <a:gd name="T11" fmla="*/ 19 h 70"/>
                <a:gd name="T12" fmla="*/ 22 w 48"/>
                <a:gd name="T13" fmla="*/ 29 h 70"/>
                <a:gd name="T14" fmla="*/ 27 w 48"/>
                <a:gd name="T15" fmla="*/ 30 h 70"/>
                <a:gd name="T16" fmla="*/ 48 w 48"/>
                <a:gd name="T17" fmla="*/ 49 h 70"/>
                <a:gd name="T18" fmla="*/ 24 w 48"/>
                <a:gd name="T19" fmla="*/ 70 h 70"/>
                <a:gd name="T20" fmla="*/ 0 w 48"/>
                <a:gd name="T21" fmla="*/ 52 h 70"/>
                <a:gd name="T22" fmla="*/ 3 w 48"/>
                <a:gd name="T23" fmla="*/ 48 h 70"/>
                <a:gd name="T24" fmla="*/ 6 w 48"/>
                <a:gd name="T25" fmla="*/ 48 h 70"/>
                <a:gd name="T26" fmla="*/ 9 w 48"/>
                <a:gd name="T27" fmla="*/ 51 h 70"/>
                <a:gd name="T28" fmla="*/ 24 w 48"/>
                <a:gd name="T29" fmla="*/ 61 h 70"/>
                <a:gd name="T30" fmla="*/ 39 w 48"/>
                <a:gd name="T31" fmla="*/ 50 h 70"/>
                <a:gd name="T32" fmla="*/ 25 w 48"/>
                <a:gd name="T33" fmla="*/ 38 h 70"/>
                <a:gd name="T34" fmla="*/ 20 w 48"/>
                <a:gd name="T35" fmla="*/ 37 h 70"/>
                <a:gd name="T36" fmla="*/ 1 w 48"/>
                <a:gd name="T37" fmla="*/ 20 h 70"/>
                <a:gd name="T38" fmla="*/ 24 w 48"/>
                <a:gd name="T39" fmla="*/ 0 h 70"/>
                <a:gd name="T40" fmla="*/ 46 w 48"/>
                <a:gd name="T41" fmla="*/ 1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70">
                  <a:moveTo>
                    <a:pt x="46" y="17"/>
                  </a:moveTo>
                  <a:cubicBezTo>
                    <a:pt x="46" y="19"/>
                    <a:pt x="45" y="20"/>
                    <a:pt x="43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38" y="20"/>
                    <a:pt x="37" y="19"/>
                    <a:pt x="37" y="17"/>
                  </a:cubicBezTo>
                  <a:cubicBezTo>
                    <a:pt x="35" y="12"/>
                    <a:pt x="31" y="8"/>
                    <a:pt x="23" y="8"/>
                  </a:cubicBezTo>
                  <a:cubicBezTo>
                    <a:pt x="15" y="8"/>
                    <a:pt x="10" y="13"/>
                    <a:pt x="10" y="19"/>
                  </a:cubicBezTo>
                  <a:cubicBezTo>
                    <a:pt x="10" y="26"/>
                    <a:pt x="16" y="27"/>
                    <a:pt x="22" y="29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41" y="33"/>
                    <a:pt x="48" y="38"/>
                    <a:pt x="48" y="49"/>
                  </a:cubicBezTo>
                  <a:cubicBezTo>
                    <a:pt x="48" y="61"/>
                    <a:pt x="39" y="70"/>
                    <a:pt x="24" y="70"/>
                  </a:cubicBezTo>
                  <a:cubicBezTo>
                    <a:pt x="11" y="70"/>
                    <a:pt x="1" y="62"/>
                    <a:pt x="0" y="52"/>
                  </a:cubicBezTo>
                  <a:cubicBezTo>
                    <a:pt x="0" y="50"/>
                    <a:pt x="1" y="48"/>
                    <a:pt x="3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8" y="48"/>
                    <a:pt x="8" y="49"/>
                    <a:pt x="9" y="51"/>
                  </a:cubicBezTo>
                  <a:cubicBezTo>
                    <a:pt x="11" y="56"/>
                    <a:pt x="15" y="61"/>
                    <a:pt x="24" y="61"/>
                  </a:cubicBezTo>
                  <a:cubicBezTo>
                    <a:pt x="34" y="61"/>
                    <a:pt x="39" y="57"/>
                    <a:pt x="39" y="50"/>
                  </a:cubicBezTo>
                  <a:cubicBezTo>
                    <a:pt x="39" y="43"/>
                    <a:pt x="35" y="41"/>
                    <a:pt x="25" y="38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0" y="35"/>
                    <a:pt x="1" y="31"/>
                    <a:pt x="1" y="20"/>
                  </a:cubicBezTo>
                  <a:cubicBezTo>
                    <a:pt x="1" y="9"/>
                    <a:pt x="10" y="0"/>
                    <a:pt x="24" y="0"/>
                  </a:cubicBezTo>
                  <a:cubicBezTo>
                    <a:pt x="36" y="0"/>
                    <a:pt x="45" y="7"/>
                    <a:pt x="4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798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4121E44D-74EF-4D88-BF6A-B6AA2456B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99" y="2359"/>
              <a:ext cx="332" cy="458"/>
            </a:xfrm>
            <a:custGeom>
              <a:avLst/>
              <a:gdLst>
                <a:gd name="T0" fmla="*/ 51 w 51"/>
                <a:gd name="T1" fmla="*/ 23 h 70"/>
                <a:gd name="T2" fmla="*/ 51 w 51"/>
                <a:gd name="T3" fmla="*/ 46 h 70"/>
                <a:gd name="T4" fmla="*/ 25 w 51"/>
                <a:gd name="T5" fmla="*/ 70 h 70"/>
                <a:gd name="T6" fmla="*/ 0 w 51"/>
                <a:gd name="T7" fmla="*/ 46 h 70"/>
                <a:gd name="T8" fmla="*/ 0 w 51"/>
                <a:gd name="T9" fmla="*/ 23 h 70"/>
                <a:gd name="T10" fmla="*/ 25 w 51"/>
                <a:gd name="T11" fmla="*/ 0 h 70"/>
                <a:gd name="T12" fmla="*/ 51 w 51"/>
                <a:gd name="T13" fmla="*/ 23 h 70"/>
                <a:gd name="T14" fmla="*/ 9 w 51"/>
                <a:gd name="T15" fmla="*/ 24 h 70"/>
                <a:gd name="T16" fmla="*/ 9 w 51"/>
                <a:gd name="T17" fmla="*/ 45 h 70"/>
                <a:gd name="T18" fmla="*/ 25 w 51"/>
                <a:gd name="T19" fmla="*/ 61 h 70"/>
                <a:gd name="T20" fmla="*/ 41 w 51"/>
                <a:gd name="T21" fmla="*/ 45 h 70"/>
                <a:gd name="T22" fmla="*/ 41 w 51"/>
                <a:gd name="T23" fmla="*/ 24 h 70"/>
                <a:gd name="T24" fmla="*/ 25 w 51"/>
                <a:gd name="T25" fmla="*/ 8 h 70"/>
                <a:gd name="T26" fmla="*/ 9 w 51"/>
                <a:gd name="T2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3"/>
                  </a:moveTo>
                  <a:cubicBezTo>
                    <a:pt x="51" y="46"/>
                    <a:pt x="51" y="46"/>
                    <a:pt x="51" y="46"/>
                  </a:cubicBezTo>
                  <a:cubicBezTo>
                    <a:pt x="51" y="60"/>
                    <a:pt x="40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9"/>
                    <a:pt x="10" y="0"/>
                    <a:pt x="25" y="0"/>
                  </a:cubicBezTo>
                  <a:cubicBezTo>
                    <a:pt x="40" y="0"/>
                    <a:pt x="51" y="9"/>
                    <a:pt x="51" y="23"/>
                  </a:cubicBezTo>
                  <a:close/>
                  <a:moveTo>
                    <a:pt x="9" y="24"/>
                  </a:moveTo>
                  <a:cubicBezTo>
                    <a:pt x="9" y="45"/>
                    <a:pt x="9" y="45"/>
                    <a:pt x="9" y="45"/>
                  </a:cubicBezTo>
                  <a:cubicBezTo>
                    <a:pt x="9" y="56"/>
                    <a:pt x="16" y="61"/>
                    <a:pt x="25" y="61"/>
                  </a:cubicBezTo>
                  <a:cubicBezTo>
                    <a:pt x="35" y="61"/>
                    <a:pt x="41" y="56"/>
                    <a:pt x="41" y="45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14"/>
                    <a:pt x="35" y="8"/>
                    <a:pt x="25" y="8"/>
                  </a:cubicBezTo>
                  <a:cubicBezTo>
                    <a:pt x="16" y="8"/>
                    <a:pt x="9" y="14"/>
                    <a:pt x="9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798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8DA6A9ED-B94F-42E0-9B2D-94669062A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" y="2359"/>
              <a:ext cx="326" cy="458"/>
            </a:xfrm>
            <a:custGeom>
              <a:avLst/>
              <a:gdLst>
                <a:gd name="T0" fmla="*/ 40 w 50"/>
                <a:gd name="T1" fmla="*/ 48 h 70"/>
                <a:gd name="T2" fmla="*/ 44 w 50"/>
                <a:gd name="T3" fmla="*/ 45 h 70"/>
                <a:gd name="T4" fmla="*/ 47 w 50"/>
                <a:gd name="T5" fmla="*/ 45 h 70"/>
                <a:gd name="T6" fmla="*/ 50 w 50"/>
                <a:gd name="T7" fmla="*/ 48 h 70"/>
                <a:gd name="T8" fmla="*/ 25 w 50"/>
                <a:gd name="T9" fmla="*/ 70 h 70"/>
                <a:gd name="T10" fmla="*/ 0 w 50"/>
                <a:gd name="T11" fmla="*/ 46 h 70"/>
                <a:gd name="T12" fmla="*/ 0 w 50"/>
                <a:gd name="T13" fmla="*/ 23 h 70"/>
                <a:gd name="T14" fmla="*/ 25 w 50"/>
                <a:gd name="T15" fmla="*/ 0 h 70"/>
                <a:gd name="T16" fmla="*/ 50 w 50"/>
                <a:gd name="T17" fmla="*/ 21 h 70"/>
                <a:gd name="T18" fmla="*/ 47 w 50"/>
                <a:gd name="T19" fmla="*/ 24 h 70"/>
                <a:gd name="T20" fmla="*/ 44 w 50"/>
                <a:gd name="T21" fmla="*/ 24 h 70"/>
                <a:gd name="T22" fmla="*/ 40 w 50"/>
                <a:gd name="T23" fmla="*/ 21 h 70"/>
                <a:gd name="T24" fmla="*/ 25 w 50"/>
                <a:gd name="T25" fmla="*/ 8 h 70"/>
                <a:gd name="T26" fmla="*/ 9 w 50"/>
                <a:gd name="T27" fmla="*/ 24 h 70"/>
                <a:gd name="T28" fmla="*/ 9 w 50"/>
                <a:gd name="T29" fmla="*/ 45 h 70"/>
                <a:gd name="T30" fmla="*/ 25 w 50"/>
                <a:gd name="T31" fmla="*/ 61 h 70"/>
                <a:gd name="T32" fmla="*/ 40 w 50"/>
                <a:gd name="T33" fmla="*/ 4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70">
                  <a:moveTo>
                    <a:pt x="40" y="48"/>
                  </a:moveTo>
                  <a:cubicBezTo>
                    <a:pt x="41" y="46"/>
                    <a:pt x="42" y="45"/>
                    <a:pt x="44" y="45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49" y="45"/>
                    <a:pt x="50" y="46"/>
                    <a:pt x="50" y="48"/>
                  </a:cubicBezTo>
                  <a:cubicBezTo>
                    <a:pt x="48" y="62"/>
                    <a:pt x="39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39" y="0"/>
                    <a:pt x="48" y="8"/>
                    <a:pt x="50" y="21"/>
                  </a:cubicBezTo>
                  <a:cubicBezTo>
                    <a:pt x="50" y="23"/>
                    <a:pt x="49" y="24"/>
                    <a:pt x="47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2" y="24"/>
                    <a:pt x="41" y="23"/>
                    <a:pt x="40" y="21"/>
                  </a:cubicBezTo>
                  <a:cubicBezTo>
                    <a:pt x="39" y="13"/>
                    <a:pt x="34" y="8"/>
                    <a:pt x="25" y="8"/>
                  </a:cubicBezTo>
                  <a:cubicBezTo>
                    <a:pt x="16" y="8"/>
                    <a:pt x="9" y="14"/>
                    <a:pt x="9" y="2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55"/>
                    <a:pt x="16" y="61"/>
                    <a:pt x="25" y="61"/>
                  </a:cubicBezTo>
                  <a:cubicBezTo>
                    <a:pt x="34" y="61"/>
                    <a:pt x="39" y="56"/>
                    <a:pt x="40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798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70F241FE-4840-48FF-BD0E-4070DF25C9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3" y="2189"/>
              <a:ext cx="117" cy="615"/>
            </a:xfrm>
            <a:custGeom>
              <a:avLst/>
              <a:gdLst>
                <a:gd name="T0" fmla="*/ 9 w 18"/>
                <a:gd name="T1" fmla="*/ 91 h 94"/>
                <a:gd name="T2" fmla="*/ 9 w 18"/>
                <a:gd name="T3" fmla="*/ 35 h 94"/>
                <a:gd name="T4" fmla="*/ 3 w 18"/>
                <a:gd name="T5" fmla="*/ 35 h 94"/>
                <a:gd name="T6" fmla="*/ 0 w 18"/>
                <a:gd name="T7" fmla="*/ 32 h 94"/>
                <a:gd name="T8" fmla="*/ 0 w 18"/>
                <a:gd name="T9" fmla="*/ 30 h 94"/>
                <a:gd name="T10" fmla="*/ 3 w 18"/>
                <a:gd name="T11" fmla="*/ 27 h 94"/>
                <a:gd name="T12" fmla="*/ 15 w 18"/>
                <a:gd name="T13" fmla="*/ 27 h 94"/>
                <a:gd name="T14" fmla="*/ 18 w 18"/>
                <a:gd name="T15" fmla="*/ 30 h 94"/>
                <a:gd name="T16" fmla="*/ 18 w 18"/>
                <a:gd name="T17" fmla="*/ 91 h 94"/>
                <a:gd name="T18" fmla="*/ 15 w 18"/>
                <a:gd name="T19" fmla="*/ 94 h 94"/>
                <a:gd name="T20" fmla="*/ 12 w 18"/>
                <a:gd name="T21" fmla="*/ 94 h 94"/>
                <a:gd name="T22" fmla="*/ 9 w 18"/>
                <a:gd name="T23" fmla="*/ 91 h 94"/>
                <a:gd name="T24" fmla="*/ 18 w 18"/>
                <a:gd name="T25" fmla="*/ 3 h 94"/>
                <a:gd name="T26" fmla="*/ 18 w 18"/>
                <a:gd name="T27" fmla="*/ 9 h 94"/>
                <a:gd name="T28" fmla="*/ 15 w 18"/>
                <a:gd name="T29" fmla="*/ 12 h 94"/>
                <a:gd name="T30" fmla="*/ 9 w 18"/>
                <a:gd name="T31" fmla="*/ 12 h 94"/>
                <a:gd name="T32" fmla="*/ 6 w 18"/>
                <a:gd name="T33" fmla="*/ 9 h 94"/>
                <a:gd name="T34" fmla="*/ 6 w 18"/>
                <a:gd name="T35" fmla="*/ 3 h 94"/>
                <a:gd name="T36" fmla="*/ 9 w 18"/>
                <a:gd name="T37" fmla="*/ 0 h 94"/>
                <a:gd name="T38" fmla="*/ 15 w 18"/>
                <a:gd name="T39" fmla="*/ 0 h 94"/>
                <a:gd name="T40" fmla="*/ 18 w 18"/>
                <a:gd name="T41" fmla="*/ 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94">
                  <a:moveTo>
                    <a:pt x="9" y="91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7" y="27"/>
                    <a:pt x="18" y="28"/>
                    <a:pt x="18" y="30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8" y="93"/>
                    <a:pt x="17" y="94"/>
                    <a:pt x="15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0" y="94"/>
                    <a:pt x="9" y="93"/>
                    <a:pt x="9" y="91"/>
                  </a:cubicBezTo>
                  <a:close/>
                  <a:moveTo>
                    <a:pt x="18" y="3"/>
                  </a:moveTo>
                  <a:cubicBezTo>
                    <a:pt x="18" y="9"/>
                    <a:pt x="18" y="9"/>
                    <a:pt x="18" y="9"/>
                  </a:cubicBezTo>
                  <a:cubicBezTo>
                    <a:pt x="18" y="11"/>
                    <a:pt x="17" y="12"/>
                    <a:pt x="15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7" y="12"/>
                    <a:pt x="6" y="11"/>
                    <a:pt x="6" y="9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7" y="0"/>
                    <a:pt x="9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8" y="1"/>
                    <a:pt x="1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798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4B081114-E7F0-47C4-B16D-C417A7A64C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41" y="2359"/>
              <a:ext cx="326" cy="458"/>
            </a:xfrm>
            <a:custGeom>
              <a:avLst/>
              <a:gdLst>
                <a:gd name="T0" fmla="*/ 10 w 50"/>
                <a:gd name="T1" fmla="*/ 36 h 70"/>
                <a:gd name="T2" fmla="*/ 10 w 50"/>
                <a:gd name="T3" fmla="*/ 45 h 70"/>
                <a:gd name="T4" fmla="*/ 25 w 50"/>
                <a:gd name="T5" fmla="*/ 61 h 70"/>
                <a:gd name="T6" fmla="*/ 41 w 50"/>
                <a:gd name="T7" fmla="*/ 49 h 70"/>
                <a:gd name="T8" fmla="*/ 44 w 50"/>
                <a:gd name="T9" fmla="*/ 46 h 70"/>
                <a:gd name="T10" fmla="*/ 47 w 50"/>
                <a:gd name="T11" fmla="*/ 46 h 70"/>
                <a:gd name="T12" fmla="*/ 50 w 50"/>
                <a:gd name="T13" fmla="*/ 49 h 70"/>
                <a:gd name="T14" fmla="*/ 25 w 50"/>
                <a:gd name="T15" fmla="*/ 70 h 70"/>
                <a:gd name="T16" fmla="*/ 0 w 50"/>
                <a:gd name="T17" fmla="*/ 46 h 70"/>
                <a:gd name="T18" fmla="*/ 0 w 50"/>
                <a:gd name="T19" fmla="*/ 23 h 70"/>
                <a:gd name="T20" fmla="*/ 25 w 50"/>
                <a:gd name="T21" fmla="*/ 0 h 70"/>
                <a:gd name="T22" fmla="*/ 50 w 50"/>
                <a:gd name="T23" fmla="*/ 23 h 70"/>
                <a:gd name="T24" fmla="*/ 50 w 50"/>
                <a:gd name="T25" fmla="*/ 33 h 70"/>
                <a:gd name="T26" fmla="*/ 47 w 50"/>
                <a:gd name="T27" fmla="*/ 36 h 70"/>
                <a:gd name="T28" fmla="*/ 10 w 50"/>
                <a:gd name="T29" fmla="*/ 36 h 70"/>
                <a:gd name="T30" fmla="*/ 10 w 50"/>
                <a:gd name="T31" fmla="*/ 24 h 70"/>
                <a:gd name="T32" fmla="*/ 10 w 50"/>
                <a:gd name="T33" fmla="*/ 28 h 70"/>
                <a:gd name="T34" fmla="*/ 41 w 50"/>
                <a:gd name="T35" fmla="*/ 28 h 70"/>
                <a:gd name="T36" fmla="*/ 41 w 50"/>
                <a:gd name="T37" fmla="*/ 24 h 70"/>
                <a:gd name="T38" fmla="*/ 25 w 50"/>
                <a:gd name="T39" fmla="*/ 8 h 70"/>
                <a:gd name="T40" fmla="*/ 10 w 50"/>
                <a:gd name="T41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10" y="36"/>
                  </a:moveTo>
                  <a:cubicBezTo>
                    <a:pt x="10" y="45"/>
                    <a:pt x="10" y="45"/>
                    <a:pt x="10" y="45"/>
                  </a:cubicBezTo>
                  <a:cubicBezTo>
                    <a:pt x="10" y="55"/>
                    <a:pt x="16" y="61"/>
                    <a:pt x="25" y="61"/>
                  </a:cubicBezTo>
                  <a:cubicBezTo>
                    <a:pt x="35" y="61"/>
                    <a:pt x="39" y="57"/>
                    <a:pt x="41" y="49"/>
                  </a:cubicBezTo>
                  <a:cubicBezTo>
                    <a:pt x="41" y="47"/>
                    <a:pt x="42" y="46"/>
                    <a:pt x="44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9" y="46"/>
                    <a:pt x="50" y="47"/>
                    <a:pt x="50" y="49"/>
                  </a:cubicBezTo>
                  <a:cubicBezTo>
                    <a:pt x="48" y="62"/>
                    <a:pt x="39" y="70"/>
                    <a:pt x="25" y="70"/>
                  </a:cubicBezTo>
                  <a:cubicBezTo>
                    <a:pt x="11" y="70"/>
                    <a:pt x="0" y="60"/>
                    <a:pt x="0" y="4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0" y="10"/>
                    <a:pt x="50" y="23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10" y="36"/>
                  </a:lnTo>
                  <a:close/>
                  <a:moveTo>
                    <a:pt x="10" y="24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14"/>
                    <a:pt x="35" y="8"/>
                    <a:pt x="25" y="8"/>
                  </a:cubicBezTo>
                  <a:cubicBezTo>
                    <a:pt x="16" y="8"/>
                    <a:pt x="10" y="14"/>
                    <a:pt x="1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798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89FB044D-4A51-46FE-ADBC-FB1890B4E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" y="2189"/>
              <a:ext cx="215" cy="621"/>
            </a:xfrm>
            <a:custGeom>
              <a:avLst/>
              <a:gdLst>
                <a:gd name="T0" fmla="*/ 20 w 33"/>
                <a:gd name="T1" fmla="*/ 35 h 95"/>
                <a:gd name="T2" fmla="*/ 20 w 33"/>
                <a:gd name="T3" fmla="*/ 74 h 95"/>
                <a:gd name="T4" fmla="*/ 30 w 33"/>
                <a:gd name="T5" fmla="*/ 86 h 95"/>
                <a:gd name="T6" fmla="*/ 33 w 33"/>
                <a:gd name="T7" fmla="*/ 89 h 95"/>
                <a:gd name="T8" fmla="*/ 33 w 33"/>
                <a:gd name="T9" fmla="*/ 92 h 95"/>
                <a:gd name="T10" fmla="*/ 30 w 33"/>
                <a:gd name="T11" fmla="*/ 95 h 95"/>
                <a:gd name="T12" fmla="*/ 11 w 33"/>
                <a:gd name="T13" fmla="*/ 75 h 95"/>
                <a:gd name="T14" fmla="*/ 11 w 33"/>
                <a:gd name="T15" fmla="*/ 35 h 95"/>
                <a:gd name="T16" fmla="*/ 4 w 33"/>
                <a:gd name="T17" fmla="*/ 35 h 95"/>
                <a:gd name="T18" fmla="*/ 0 w 33"/>
                <a:gd name="T19" fmla="*/ 32 h 95"/>
                <a:gd name="T20" fmla="*/ 0 w 33"/>
                <a:gd name="T21" fmla="*/ 30 h 95"/>
                <a:gd name="T22" fmla="*/ 4 w 33"/>
                <a:gd name="T23" fmla="*/ 27 h 95"/>
                <a:gd name="T24" fmla="*/ 11 w 33"/>
                <a:gd name="T25" fmla="*/ 27 h 95"/>
                <a:gd name="T26" fmla="*/ 11 w 33"/>
                <a:gd name="T27" fmla="*/ 3 h 95"/>
                <a:gd name="T28" fmla="*/ 14 w 33"/>
                <a:gd name="T29" fmla="*/ 0 h 95"/>
                <a:gd name="T30" fmla="*/ 17 w 33"/>
                <a:gd name="T31" fmla="*/ 0 h 95"/>
                <a:gd name="T32" fmla="*/ 20 w 33"/>
                <a:gd name="T33" fmla="*/ 3 h 95"/>
                <a:gd name="T34" fmla="*/ 20 w 33"/>
                <a:gd name="T35" fmla="*/ 27 h 95"/>
                <a:gd name="T36" fmla="*/ 30 w 33"/>
                <a:gd name="T37" fmla="*/ 27 h 95"/>
                <a:gd name="T38" fmla="*/ 33 w 33"/>
                <a:gd name="T39" fmla="*/ 30 h 95"/>
                <a:gd name="T40" fmla="*/ 33 w 33"/>
                <a:gd name="T41" fmla="*/ 32 h 95"/>
                <a:gd name="T42" fmla="*/ 30 w 33"/>
                <a:gd name="T43" fmla="*/ 35 h 95"/>
                <a:gd name="T44" fmla="*/ 20 w 33"/>
                <a:gd name="T45" fmla="*/ 3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5">
                  <a:moveTo>
                    <a:pt x="20" y="35"/>
                  </a:moveTo>
                  <a:cubicBezTo>
                    <a:pt x="20" y="74"/>
                    <a:pt x="20" y="74"/>
                    <a:pt x="20" y="74"/>
                  </a:cubicBezTo>
                  <a:cubicBezTo>
                    <a:pt x="20" y="82"/>
                    <a:pt x="24" y="85"/>
                    <a:pt x="30" y="86"/>
                  </a:cubicBezTo>
                  <a:cubicBezTo>
                    <a:pt x="32" y="86"/>
                    <a:pt x="33" y="87"/>
                    <a:pt x="33" y="89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33" y="94"/>
                    <a:pt x="32" y="95"/>
                    <a:pt x="30" y="95"/>
                  </a:cubicBezTo>
                  <a:cubicBezTo>
                    <a:pt x="18" y="95"/>
                    <a:pt x="11" y="87"/>
                    <a:pt x="11" y="75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4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12" y="0"/>
                    <a:pt x="14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1"/>
                    <a:pt x="20" y="3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2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798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753CE5DA-0ECD-466D-BFE1-2BDC177AE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" y="2365"/>
              <a:ext cx="333" cy="615"/>
            </a:xfrm>
            <a:custGeom>
              <a:avLst/>
              <a:gdLst>
                <a:gd name="T0" fmla="*/ 5 w 51"/>
                <a:gd name="T1" fmla="*/ 91 h 94"/>
                <a:gd name="T2" fmla="*/ 5 w 51"/>
                <a:gd name="T3" fmla="*/ 88 h 94"/>
                <a:gd name="T4" fmla="*/ 8 w 51"/>
                <a:gd name="T5" fmla="*/ 85 h 94"/>
                <a:gd name="T6" fmla="*/ 19 w 51"/>
                <a:gd name="T7" fmla="*/ 73 h 94"/>
                <a:gd name="T8" fmla="*/ 21 w 51"/>
                <a:gd name="T9" fmla="*/ 67 h 94"/>
                <a:gd name="T10" fmla="*/ 0 w 51"/>
                <a:gd name="T11" fmla="*/ 4 h 94"/>
                <a:gd name="T12" fmla="*/ 3 w 51"/>
                <a:gd name="T13" fmla="*/ 0 h 94"/>
                <a:gd name="T14" fmla="*/ 6 w 51"/>
                <a:gd name="T15" fmla="*/ 0 h 94"/>
                <a:gd name="T16" fmla="*/ 10 w 51"/>
                <a:gd name="T17" fmla="*/ 3 h 94"/>
                <a:gd name="T18" fmla="*/ 25 w 51"/>
                <a:gd name="T19" fmla="*/ 53 h 94"/>
                <a:gd name="T20" fmla="*/ 42 w 51"/>
                <a:gd name="T21" fmla="*/ 3 h 94"/>
                <a:gd name="T22" fmla="*/ 45 w 51"/>
                <a:gd name="T23" fmla="*/ 0 h 94"/>
                <a:gd name="T24" fmla="*/ 48 w 51"/>
                <a:gd name="T25" fmla="*/ 0 h 94"/>
                <a:gd name="T26" fmla="*/ 51 w 51"/>
                <a:gd name="T27" fmla="*/ 4 h 94"/>
                <a:gd name="T28" fmla="*/ 27 w 51"/>
                <a:gd name="T29" fmla="*/ 74 h 94"/>
                <a:gd name="T30" fmla="*/ 8 w 51"/>
                <a:gd name="T31" fmla="*/ 94 h 94"/>
                <a:gd name="T32" fmla="*/ 5 w 51"/>
                <a:gd name="T33" fmla="*/ 9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" h="94">
                  <a:moveTo>
                    <a:pt x="5" y="91"/>
                  </a:moveTo>
                  <a:cubicBezTo>
                    <a:pt x="5" y="88"/>
                    <a:pt x="5" y="88"/>
                    <a:pt x="5" y="88"/>
                  </a:cubicBezTo>
                  <a:cubicBezTo>
                    <a:pt x="5" y="86"/>
                    <a:pt x="6" y="85"/>
                    <a:pt x="8" y="85"/>
                  </a:cubicBezTo>
                  <a:cubicBezTo>
                    <a:pt x="14" y="84"/>
                    <a:pt x="17" y="80"/>
                    <a:pt x="19" y="73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10" y="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1"/>
                    <a:pt x="43" y="0"/>
                    <a:pt x="4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0" y="0"/>
                    <a:pt x="51" y="1"/>
                    <a:pt x="51" y="4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4" y="86"/>
                    <a:pt x="19" y="93"/>
                    <a:pt x="8" y="94"/>
                  </a:cubicBezTo>
                  <a:cubicBezTo>
                    <a:pt x="6" y="94"/>
                    <a:pt x="5" y="93"/>
                    <a:pt x="5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798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2C7AD2D8-1FD2-47F5-BD26-0EFFA9846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8" y="2960"/>
              <a:ext cx="215" cy="615"/>
            </a:xfrm>
            <a:custGeom>
              <a:avLst/>
              <a:gdLst>
                <a:gd name="T0" fmla="*/ 19 w 33"/>
                <a:gd name="T1" fmla="*/ 35 h 94"/>
                <a:gd name="T2" fmla="*/ 19 w 33"/>
                <a:gd name="T3" fmla="*/ 74 h 94"/>
                <a:gd name="T4" fmla="*/ 30 w 33"/>
                <a:gd name="T5" fmla="*/ 86 h 94"/>
                <a:gd name="T6" fmla="*/ 33 w 33"/>
                <a:gd name="T7" fmla="*/ 89 h 94"/>
                <a:gd name="T8" fmla="*/ 33 w 33"/>
                <a:gd name="T9" fmla="*/ 91 h 94"/>
                <a:gd name="T10" fmla="*/ 30 w 33"/>
                <a:gd name="T11" fmla="*/ 94 h 94"/>
                <a:gd name="T12" fmla="*/ 10 w 33"/>
                <a:gd name="T13" fmla="*/ 75 h 94"/>
                <a:gd name="T14" fmla="*/ 10 w 33"/>
                <a:gd name="T15" fmla="*/ 35 h 94"/>
                <a:gd name="T16" fmla="*/ 3 w 33"/>
                <a:gd name="T17" fmla="*/ 35 h 94"/>
                <a:gd name="T18" fmla="*/ 0 w 33"/>
                <a:gd name="T19" fmla="*/ 32 h 94"/>
                <a:gd name="T20" fmla="*/ 0 w 33"/>
                <a:gd name="T21" fmla="*/ 30 h 94"/>
                <a:gd name="T22" fmla="*/ 3 w 33"/>
                <a:gd name="T23" fmla="*/ 27 h 94"/>
                <a:gd name="T24" fmla="*/ 10 w 33"/>
                <a:gd name="T25" fmla="*/ 27 h 94"/>
                <a:gd name="T26" fmla="*/ 10 w 33"/>
                <a:gd name="T27" fmla="*/ 3 h 94"/>
                <a:gd name="T28" fmla="*/ 13 w 33"/>
                <a:gd name="T29" fmla="*/ 0 h 94"/>
                <a:gd name="T30" fmla="*/ 16 w 33"/>
                <a:gd name="T31" fmla="*/ 0 h 94"/>
                <a:gd name="T32" fmla="*/ 19 w 33"/>
                <a:gd name="T33" fmla="*/ 3 h 94"/>
                <a:gd name="T34" fmla="*/ 19 w 33"/>
                <a:gd name="T35" fmla="*/ 27 h 94"/>
                <a:gd name="T36" fmla="*/ 30 w 33"/>
                <a:gd name="T37" fmla="*/ 27 h 94"/>
                <a:gd name="T38" fmla="*/ 33 w 33"/>
                <a:gd name="T39" fmla="*/ 30 h 94"/>
                <a:gd name="T40" fmla="*/ 33 w 33"/>
                <a:gd name="T41" fmla="*/ 32 h 94"/>
                <a:gd name="T42" fmla="*/ 30 w 33"/>
                <a:gd name="T43" fmla="*/ 35 h 94"/>
                <a:gd name="T44" fmla="*/ 19 w 33"/>
                <a:gd name="T45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4">
                  <a:moveTo>
                    <a:pt x="19" y="35"/>
                  </a:moveTo>
                  <a:cubicBezTo>
                    <a:pt x="19" y="74"/>
                    <a:pt x="19" y="74"/>
                    <a:pt x="19" y="74"/>
                  </a:cubicBezTo>
                  <a:cubicBezTo>
                    <a:pt x="19" y="82"/>
                    <a:pt x="24" y="85"/>
                    <a:pt x="30" y="86"/>
                  </a:cubicBezTo>
                  <a:cubicBezTo>
                    <a:pt x="32" y="86"/>
                    <a:pt x="33" y="86"/>
                    <a:pt x="33" y="89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3" y="93"/>
                    <a:pt x="32" y="94"/>
                    <a:pt x="30" y="94"/>
                  </a:cubicBezTo>
                  <a:cubicBezTo>
                    <a:pt x="17" y="94"/>
                    <a:pt x="10" y="87"/>
                    <a:pt x="10" y="7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9" y="1"/>
                    <a:pt x="19" y="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1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798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7649B322-759B-4320-8D43-E5ECB91CCA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8" y="3124"/>
              <a:ext cx="333" cy="458"/>
            </a:xfrm>
            <a:custGeom>
              <a:avLst/>
              <a:gdLst>
                <a:gd name="T0" fmla="*/ 51 w 51"/>
                <a:gd name="T1" fmla="*/ 24 h 70"/>
                <a:gd name="T2" fmla="*/ 51 w 51"/>
                <a:gd name="T3" fmla="*/ 47 h 70"/>
                <a:gd name="T4" fmla="*/ 25 w 51"/>
                <a:gd name="T5" fmla="*/ 70 h 70"/>
                <a:gd name="T6" fmla="*/ 0 w 51"/>
                <a:gd name="T7" fmla="*/ 47 h 70"/>
                <a:gd name="T8" fmla="*/ 0 w 51"/>
                <a:gd name="T9" fmla="*/ 24 h 70"/>
                <a:gd name="T10" fmla="*/ 25 w 51"/>
                <a:gd name="T11" fmla="*/ 0 h 70"/>
                <a:gd name="T12" fmla="*/ 51 w 51"/>
                <a:gd name="T13" fmla="*/ 24 h 70"/>
                <a:gd name="T14" fmla="*/ 9 w 51"/>
                <a:gd name="T15" fmla="*/ 25 h 70"/>
                <a:gd name="T16" fmla="*/ 9 w 51"/>
                <a:gd name="T17" fmla="*/ 46 h 70"/>
                <a:gd name="T18" fmla="*/ 25 w 51"/>
                <a:gd name="T19" fmla="*/ 62 h 70"/>
                <a:gd name="T20" fmla="*/ 42 w 51"/>
                <a:gd name="T21" fmla="*/ 46 h 70"/>
                <a:gd name="T22" fmla="*/ 42 w 51"/>
                <a:gd name="T23" fmla="*/ 25 h 70"/>
                <a:gd name="T24" fmla="*/ 25 w 51"/>
                <a:gd name="T25" fmla="*/ 9 h 70"/>
                <a:gd name="T26" fmla="*/ 9 w 51"/>
                <a:gd name="T27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" h="70">
                  <a:moveTo>
                    <a:pt x="51" y="24"/>
                  </a:moveTo>
                  <a:cubicBezTo>
                    <a:pt x="51" y="47"/>
                    <a:pt x="51" y="47"/>
                    <a:pt x="51" y="47"/>
                  </a:cubicBezTo>
                  <a:cubicBezTo>
                    <a:pt x="51" y="61"/>
                    <a:pt x="40" y="70"/>
                    <a:pt x="25" y="70"/>
                  </a:cubicBezTo>
                  <a:cubicBezTo>
                    <a:pt x="11" y="70"/>
                    <a:pt x="0" y="61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1" y="10"/>
                    <a:pt x="51" y="24"/>
                  </a:cubicBezTo>
                  <a:close/>
                  <a:moveTo>
                    <a:pt x="9" y="25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56"/>
                    <a:pt x="16" y="62"/>
                    <a:pt x="25" y="62"/>
                  </a:cubicBezTo>
                  <a:cubicBezTo>
                    <a:pt x="35" y="62"/>
                    <a:pt x="42" y="56"/>
                    <a:pt x="42" y="46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2" y="14"/>
                    <a:pt x="35" y="9"/>
                    <a:pt x="25" y="9"/>
                  </a:cubicBezTo>
                  <a:cubicBezTo>
                    <a:pt x="16" y="9"/>
                    <a:pt x="9" y="14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798"/>
            </a:p>
          </p:txBody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D560A4F3-C38B-4CF2-9C41-5313F17F08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2" y="3124"/>
              <a:ext cx="326" cy="628"/>
            </a:xfrm>
            <a:custGeom>
              <a:avLst/>
              <a:gdLst>
                <a:gd name="T0" fmla="*/ 50 w 50"/>
                <a:gd name="T1" fmla="*/ 5 h 96"/>
                <a:gd name="T2" fmla="*/ 50 w 50"/>
                <a:gd name="T3" fmla="*/ 73 h 96"/>
                <a:gd name="T4" fmla="*/ 25 w 50"/>
                <a:gd name="T5" fmla="*/ 96 h 96"/>
                <a:gd name="T6" fmla="*/ 1 w 50"/>
                <a:gd name="T7" fmla="*/ 76 h 96"/>
                <a:gd name="T8" fmla="*/ 4 w 50"/>
                <a:gd name="T9" fmla="*/ 73 h 96"/>
                <a:gd name="T10" fmla="*/ 7 w 50"/>
                <a:gd name="T11" fmla="*/ 73 h 96"/>
                <a:gd name="T12" fmla="*/ 10 w 50"/>
                <a:gd name="T13" fmla="*/ 76 h 96"/>
                <a:gd name="T14" fmla="*/ 25 w 50"/>
                <a:gd name="T15" fmla="*/ 88 h 96"/>
                <a:gd name="T16" fmla="*/ 41 w 50"/>
                <a:gd name="T17" fmla="*/ 72 h 96"/>
                <a:gd name="T18" fmla="*/ 41 w 50"/>
                <a:gd name="T19" fmla="*/ 60 h 96"/>
                <a:gd name="T20" fmla="*/ 25 w 50"/>
                <a:gd name="T21" fmla="*/ 68 h 96"/>
                <a:gd name="T22" fmla="*/ 1 w 50"/>
                <a:gd name="T23" fmla="*/ 44 h 96"/>
                <a:gd name="T24" fmla="*/ 1 w 50"/>
                <a:gd name="T25" fmla="*/ 24 h 96"/>
                <a:gd name="T26" fmla="*/ 25 w 50"/>
                <a:gd name="T27" fmla="*/ 0 h 96"/>
                <a:gd name="T28" fmla="*/ 42 w 50"/>
                <a:gd name="T29" fmla="*/ 8 h 96"/>
                <a:gd name="T30" fmla="*/ 42 w 50"/>
                <a:gd name="T31" fmla="*/ 5 h 96"/>
                <a:gd name="T32" fmla="*/ 45 w 50"/>
                <a:gd name="T33" fmla="*/ 2 h 96"/>
                <a:gd name="T34" fmla="*/ 47 w 50"/>
                <a:gd name="T35" fmla="*/ 2 h 96"/>
                <a:gd name="T36" fmla="*/ 50 w 50"/>
                <a:gd name="T37" fmla="*/ 5 h 96"/>
                <a:gd name="T38" fmla="*/ 41 w 50"/>
                <a:gd name="T39" fmla="*/ 43 h 96"/>
                <a:gd name="T40" fmla="*/ 41 w 50"/>
                <a:gd name="T41" fmla="*/ 25 h 96"/>
                <a:gd name="T42" fmla="*/ 25 w 50"/>
                <a:gd name="T43" fmla="*/ 9 h 96"/>
                <a:gd name="T44" fmla="*/ 10 w 50"/>
                <a:gd name="T45" fmla="*/ 25 h 96"/>
                <a:gd name="T46" fmla="*/ 10 w 50"/>
                <a:gd name="T47" fmla="*/ 43 h 96"/>
                <a:gd name="T48" fmla="*/ 25 w 50"/>
                <a:gd name="T49" fmla="*/ 59 h 96"/>
                <a:gd name="T50" fmla="*/ 41 w 50"/>
                <a:gd name="T51" fmla="*/ 4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96">
                  <a:moveTo>
                    <a:pt x="50" y="5"/>
                  </a:moveTo>
                  <a:cubicBezTo>
                    <a:pt x="50" y="73"/>
                    <a:pt x="50" y="73"/>
                    <a:pt x="50" y="73"/>
                  </a:cubicBezTo>
                  <a:cubicBezTo>
                    <a:pt x="50" y="87"/>
                    <a:pt x="40" y="96"/>
                    <a:pt x="25" y="96"/>
                  </a:cubicBezTo>
                  <a:cubicBezTo>
                    <a:pt x="12" y="96"/>
                    <a:pt x="2" y="89"/>
                    <a:pt x="1" y="76"/>
                  </a:cubicBezTo>
                  <a:cubicBezTo>
                    <a:pt x="0" y="74"/>
                    <a:pt x="1" y="73"/>
                    <a:pt x="4" y="73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9" y="73"/>
                    <a:pt x="10" y="74"/>
                    <a:pt x="10" y="76"/>
                  </a:cubicBezTo>
                  <a:cubicBezTo>
                    <a:pt x="12" y="83"/>
                    <a:pt x="16" y="88"/>
                    <a:pt x="25" y="88"/>
                  </a:cubicBezTo>
                  <a:cubicBezTo>
                    <a:pt x="35" y="88"/>
                    <a:pt x="41" y="82"/>
                    <a:pt x="41" y="72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8" y="65"/>
                    <a:pt x="32" y="68"/>
                    <a:pt x="25" y="68"/>
                  </a:cubicBezTo>
                  <a:cubicBezTo>
                    <a:pt x="10" y="68"/>
                    <a:pt x="1" y="58"/>
                    <a:pt x="1" y="4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10"/>
                    <a:pt x="10" y="0"/>
                    <a:pt x="25" y="0"/>
                  </a:cubicBezTo>
                  <a:cubicBezTo>
                    <a:pt x="32" y="0"/>
                    <a:pt x="38" y="3"/>
                    <a:pt x="42" y="8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3"/>
                    <a:pt x="43" y="2"/>
                    <a:pt x="45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9" y="2"/>
                    <a:pt x="50" y="3"/>
                    <a:pt x="50" y="5"/>
                  </a:cubicBezTo>
                  <a:close/>
                  <a:moveTo>
                    <a:pt x="41" y="43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5" y="9"/>
                    <a:pt x="25" y="9"/>
                  </a:cubicBezTo>
                  <a:cubicBezTo>
                    <a:pt x="16" y="9"/>
                    <a:pt x="10" y="15"/>
                    <a:pt x="10" y="25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53"/>
                    <a:pt x="16" y="59"/>
                    <a:pt x="25" y="59"/>
                  </a:cubicBezTo>
                  <a:cubicBezTo>
                    <a:pt x="35" y="59"/>
                    <a:pt x="41" y="53"/>
                    <a:pt x="41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798"/>
            </a:p>
          </p:txBody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A2331217-7885-4A8E-BC94-D50EF29A32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8" y="3124"/>
              <a:ext cx="326" cy="458"/>
            </a:xfrm>
            <a:custGeom>
              <a:avLst/>
              <a:gdLst>
                <a:gd name="T0" fmla="*/ 9 w 50"/>
                <a:gd name="T1" fmla="*/ 36 h 70"/>
                <a:gd name="T2" fmla="*/ 9 w 50"/>
                <a:gd name="T3" fmla="*/ 46 h 70"/>
                <a:gd name="T4" fmla="*/ 25 w 50"/>
                <a:gd name="T5" fmla="*/ 62 h 70"/>
                <a:gd name="T6" fmla="*/ 40 w 50"/>
                <a:gd name="T7" fmla="*/ 50 h 70"/>
                <a:gd name="T8" fmla="*/ 44 w 50"/>
                <a:gd name="T9" fmla="*/ 47 h 70"/>
                <a:gd name="T10" fmla="*/ 47 w 50"/>
                <a:gd name="T11" fmla="*/ 47 h 70"/>
                <a:gd name="T12" fmla="*/ 50 w 50"/>
                <a:gd name="T13" fmla="*/ 50 h 70"/>
                <a:gd name="T14" fmla="*/ 25 w 50"/>
                <a:gd name="T15" fmla="*/ 70 h 70"/>
                <a:gd name="T16" fmla="*/ 0 w 50"/>
                <a:gd name="T17" fmla="*/ 47 h 70"/>
                <a:gd name="T18" fmla="*/ 0 w 50"/>
                <a:gd name="T19" fmla="*/ 24 h 70"/>
                <a:gd name="T20" fmla="*/ 25 w 50"/>
                <a:gd name="T21" fmla="*/ 0 h 70"/>
                <a:gd name="T22" fmla="*/ 50 w 50"/>
                <a:gd name="T23" fmla="*/ 24 h 70"/>
                <a:gd name="T24" fmla="*/ 50 w 50"/>
                <a:gd name="T25" fmla="*/ 33 h 70"/>
                <a:gd name="T26" fmla="*/ 47 w 50"/>
                <a:gd name="T27" fmla="*/ 36 h 70"/>
                <a:gd name="T28" fmla="*/ 9 w 50"/>
                <a:gd name="T29" fmla="*/ 36 h 70"/>
                <a:gd name="T30" fmla="*/ 9 w 50"/>
                <a:gd name="T31" fmla="*/ 25 h 70"/>
                <a:gd name="T32" fmla="*/ 9 w 50"/>
                <a:gd name="T33" fmla="*/ 28 h 70"/>
                <a:gd name="T34" fmla="*/ 41 w 50"/>
                <a:gd name="T35" fmla="*/ 28 h 70"/>
                <a:gd name="T36" fmla="*/ 41 w 50"/>
                <a:gd name="T37" fmla="*/ 25 h 70"/>
                <a:gd name="T38" fmla="*/ 25 w 50"/>
                <a:gd name="T39" fmla="*/ 9 h 70"/>
                <a:gd name="T40" fmla="*/ 9 w 50"/>
                <a:gd name="T41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9" y="3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56"/>
                    <a:pt x="16" y="62"/>
                    <a:pt x="25" y="62"/>
                  </a:cubicBezTo>
                  <a:cubicBezTo>
                    <a:pt x="34" y="62"/>
                    <a:pt x="38" y="57"/>
                    <a:pt x="40" y="50"/>
                  </a:cubicBezTo>
                  <a:cubicBezTo>
                    <a:pt x="41" y="48"/>
                    <a:pt x="42" y="47"/>
                    <a:pt x="44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47"/>
                    <a:pt x="50" y="48"/>
                    <a:pt x="50" y="50"/>
                  </a:cubicBezTo>
                  <a:cubicBezTo>
                    <a:pt x="48" y="63"/>
                    <a:pt x="38" y="70"/>
                    <a:pt x="25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0" y="0"/>
                    <a:pt x="25" y="0"/>
                  </a:cubicBezTo>
                  <a:cubicBezTo>
                    <a:pt x="39" y="0"/>
                    <a:pt x="50" y="10"/>
                    <a:pt x="50" y="2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9" y="36"/>
                  </a:lnTo>
                  <a:close/>
                  <a:moveTo>
                    <a:pt x="9" y="25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4" y="9"/>
                    <a:pt x="25" y="9"/>
                  </a:cubicBezTo>
                  <a:cubicBezTo>
                    <a:pt x="16" y="9"/>
                    <a:pt x="9" y="15"/>
                    <a:pt x="9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798"/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549DCDA6-0723-4465-A9DF-D62788D50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3" y="2960"/>
              <a:ext cx="215" cy="615"/>
            </a:xfrm>
            <a:custGeom>
              <a:avLst/>
              <a:gdLst>
                <a:gd name="T0" fmla="*/ 19 w 33"/>
                <a:gd name="T1" fmla="*/ 35 h 94"/>
                <a:gd name="T2" fmla="*/ 19 w 33"/>
                <a:gd name="T3" fmla="*/ 74 h 94"/>
                <a:gd name="T4" fmla="*/ 30 w 33"/>
                <a:gd name="T5" fmla="*/ 86 h 94"/>
                <a:gd name="T6" fmla="*/ 33 w 33"/>
                <a:gd name="T7" fmla="*/ 89 h 94"/>
                <a:gd name="T8" fmla="*/ 33 w 33"/>
                <a:gd name="T9" fmla="*/ 91 h 94"/>
                <a:gd name="T10" fmla="*/ 30 w 33"/>
                <a:gd name="T11" fmla="*/ 94 h 94"/>
                <a:gd name="T12" fmla="*/ 10 w 33"/>
                <a:gd name="T13" fmla="*/ 75 h 94"/>
                <a:gd name="T14" fmla="*/ 10 w 33"/>
                <a:gd name="T15" fmla="*/ 35 h 94"/>
                <a:gd name="T16" fmla="*/ 3 w 33"/>
                <a:gd name="T17" fmla="*/ 35 h 94"/>
                <a:gd name="T18" fmla="*/ 0 w 33"/>
                <a:gd name="T19" fmla="*/ 32 h 94"/>
                <a:gd name="T20" fmla="*/ 0 w 33"/>
                <a:gd name="T21" fmla="*/ 30 h 94"/>
                <a:gd name="T22" fmla="*/ 3 w 33"/>
                <a:gd name="T23" fmla="*/ 27 h 94"/>
                <a:gd name="T24" fmla="*/ 10 w 33"/>
                <a:gd name="T25" fmla="*/ 27 h 94"/>
                <a:gd name="T26" fmla="*/ 10 w 33"/>
                <a:gd name="T27" fmla="*/ 3 h 94"/>
                <a:gd name="T28" fmla="*/ 13 w 33"/>
                <a:gd name="T29" fmla="*/ 0 h 94"/>
                <a:gd name="T30" fmla="*/ 16 w 33"/>
                <a:gd name="T31" fmla="*/ 0 h 94"/>
                <a:gd name="T32" fmla="*/ 19 w 33"/>
                <a:gd name="T33" fmla="*/ 3 h 94"/>
                <a:gd name="T34" fmla="*/ 19 w 33"/>
                <a:gd name="T35" fmla="*/ 27 h 94"/>
                <a:gd name="T36" fmla="*/ 30 w 33"/>
                <a:gd name="T37" fmla="*/ 27 h 94"/>
                <a:gd name="T38" fmla="*/ 33 w 33"/>
                <a:gd name="T39" fmla="*/ 30 h 94"/>
                <a:gd name="T40" fmla="*/ 33 w 33"/>
                <a:gd name="T41" fmla="*/ 32 h 94"/>
                <a:gd name="T42" fmla="*/ 30 w 33"/>
                <a:gd name="T43" fmla="*/ 35 h 94"/>
                <a:gd name="T44" fmla="*/ 19 w 33"/>
                <a:gd name="T45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94">
                  <a:moveTo>
                    <a:pt x="19" y="35"/>
                  </a:moveTo>
                  <a:cubicBezTo>
                    <a:pt x="19" y="74"/>
                    <a:pt x="19" y="74"/>
                    <a:pt x="19" y="74"/>
                  </a:cubicBezTo>
                  <a:cubicBezTo>
                    <a:pt x="19" y="82"/>
                    <a:pt x="24" y="85"/>
                    <a:pt x="30" y="86"/>
                  </a:cubicBezTo>
                  <a:cubicBezTo>
                    <a:pt x="32" y="86"/>
                    <a:pt x="33" y="86"/>
                    <a:pt x="33" y="89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3" y="93"/>
                    <a:pt x="32" y="94"/>
                    <a:pt x="30" y="94"/>
                  </a:cubicBezTo>
                  <a:cubicBezTo>
                    <a:pt x="17" y="94"/>
                    <a:pt x="10" y="87"/>
                    <a:pt x="10" y="7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35"/>
                    <a:pt x="0" y="34"/>
                    <a:pt x="0" y="3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3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8" y="0"/>
                    <a:pt x="19" y="1"/>
                    <a:pt x="19" y="3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7"/>
                    <a:pt x="33" y="28"/>
                    <a:pt x="33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4"/>
                    <a:pt x="32" y="35"/>
                    <a:pt x="30" y="35"/>
                  </a:cubicBezTo>
                  <a:lnTo>
                    <a:pt x="19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798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440C2142-F6F4-4205-A3B8-ECBC3797D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" y="2960"/>
              <a:ext cx="326" cy="615"/>
            </a:xfrm>
            <a:custGeom>
              <a:avLst/>
              <a:gdLst>
                <a:gd name="T0" fmla="*/ 50 w 50"/>
                <a:gd name="T1" fmla="*/ 49 h 94"/>
                <a:gd name="T2" fmla="*/ 50 w 50"/>
                <a:gd name="T3" fmla="*/ 91 h 94"/>
                <a:gd name="T4" fmla="*/ 46 w 50"/>
                <a:gd name="T5" fmla="*/ 94 h 94"/>
                <a:gd name="T6" fmla="*/ 44 w 50"/>
                <a:gd name="T7" fmla="*/ 94 h 94"/>
                <a:gd name="T8" fmla="*/ 40 w 50"/>
                <a:gd name="T9" fmla="*/ 91 h 94"/>
                <a:gd name="T10" fmla="*/ 40 w 50"/>
                <a:gd name="T11" fmla="*/ 50 h 94"/>
                <a:gd name="T12" fmla="*/ 25 w 50"/>
                <a:gd name="T13" fmla="*/ 34 h 94"/>
                <a:gd name="T14" fmla="*/ 9 w 50"/>
                <a:gd name="T15" fmla="*/ 50 h 94"/>
                <a:gd name="T16" fmla="*/ 9 w 50"/>
                <a:gd name="T17" fmla="*/ 91 h 94"/>
                <a:gd name="T18" fmla="*/ 6 w 50"/>
                <a:gd name="T19" fmla="*/ 94 h 94"/>
                <a:gd name="T20" fmla="*/ 3 w 50"/>
                <a:gd name="T21" fmla="*/ 94 h 94"/>
                <a:gd name="T22" fmla="*/ 0 w 50"/>
                <a:gd name="T23" fmla="*/ 91 h 94"/>
                <a:gd name="T24" fmla="*/ 0 w 50"/>
                <a:gd name="T25" fmla="*/ 3 h 94"/>
                <a:gd name="T26" fmla="*/ 3 w 50"/>
                <a:gd name="T27" fmla="*/ 0 h 94"/>
                <a:gd name="T28" fmla="*/ 6 w 50"/>
                <a:gd name="T29" fmla="*/ 0 h 94"/>
                <a:gd name="T30" fmla="*/ 9 w 50"/>
                <a:gd name="T31" fmla="*/ 3 h 94"/>
                <a:gd name="T32" fmla="*/ 9 w 50"/>
                <a:gd name="T33" fmla="*/ 33 h 94"/>
                <a:gd name="T34" fmla="*/ 26 w 50"/>
                <a:gd name="T35" fmla="*/ 25 h 94"/>
                <a:gd name="T36" fmla="*/ 50 w 50"/>
                <a:gd name="T37" fmla="*/ 49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94">
                  <a:moveTo>
                    <a:pt x="50" y="49"/>
                  </a:moveTo>
                  <a:cubicBezTo>
                    <a:pt x="50" y="91"/>
                    <a:pt x="50" y="91"/>
                    <a:pt x="50" y="91"/>
                  </a:cubicBezTo>
                  <a:cubicBezTo>
                    <a:pt x="50" y="93"/>
                    <a:pt x="49" y="94"/>
                    <a:pt x="46" y="94"/>
                  </a:cubicBezTo>
                  <a:cubicBezTo>
                    <a:pt x="44" y="94"/>
                    <a:pt x="44" y="94"/>
                    <a:pt x="44" y="94"/>
                  </a:cubicBezTo>
                  <a:cubicBezTo>
                    <a:pt x="41" y="94"/>
                    <a:pt x="40" y="93"/>
                    <a:pt x="40" y="91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40"/>
                    <a:pt x="34" y="34"/>
                    <a:pt x="25" y="34"/>
                  </a:cubicBezTo>
                  <a:cubicBezTo>
                    <a:pt x="16" y="34"/>
                    <a:pt x="9" y="40"/>
                    <a:pt x="9" y="50"/>
                  </a:cubicBezTo>
                  <a:cubicBezTo>
                    <a:pt x="9" y="91"/>
                    <a:pt x="9" y="91"/>
                    <a:pt x="9" y="91"/>
                  </a:cubicBezTo>
                  <a:cubicBezTo>
                    <a:pt x="9" y="93"/>
                    <a:pt x="8" y="94"/>
                    <a:pt x="6" y="94"/>
                  </a:cubicBezTo>
                  <a:cubicBezTo>
                    <a:pt x="3" y="94"/>
                    <a:pt x="3" y="94"/>
                    <a:pt x="3" y="94"/>
                  </a:cubicBezTo>
                  <a:cubicBezTo>
                    <a:pt x="1" y="94"/>
                    <a:pt x="0" y="93"/>
                    <a:pt x="0" y="9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3" y="28"/>
                    <a:pt x="18" y="25"/>
                    <a:pt x="26" y="25"/>
                  </a:cubicBezTo>
                  <a:cubicBezTo>
                    <a:pt x="40" y="25"/>
                    <a:pt x="50" y="35"/>
                    <a:pt x="50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798"/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43CE6894-E13A-40A4-B1C2-D86710354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6" y="3124"/>
              <a:ext cx="326" cy="458"/>
            </a:xfrm>
            <a:custGeom>
              <a:avLst/>
              <a:gdLst>
                <a:gd name="T0" fmla="*/ 10 w 50"/>
                <a:gd name="T1" fmla="*/ 36 h 70"/>
                <a:gd name="T2" fmla="*/ 10 w 50"/>
                <a:gd name="T3" fmla="*/ 46 h 70"/>
                <a:gd name="T4" fmla="*/ 25 w 50"/>
                <a:gd name="T5" fmla="*/ 62 h 70"/>
                <a:gd name="T6" fmla="*/ 41 w 50"/>
                <a:gd name="T7" fmla="*/ 50 h 70"/>
                <a:gd name="T8" fmla="*/ 44 w 50"/>
                <a:gd name="T9" fmla="*/ 47 h 70"/>
                <a:gd name="T10" fmla="*/ 47 w 50"/>
                <a:gd name="T11" fmla="*/ 47 h 70"/>
                <a:gd name="T12" fmla="*/ 50 w 50"/>
                <a:gd name="T13" fmla="*/ 50 h 70"/>
                <a:gd name="T14" fmla="*/ 25 w 50"/>
                <a:gd name="T15" fmla="*/ 70 h 70"/>
                <a:gd name="T16" fmla="*/ 0 w 50"/>
                <a:gd name="T17" fmla="*/ 47 h 70"/>
                <a:gd name="T18" fmla="*/ 0 w 50"/>
                <a:gd name="T19" fmla="*/ 24 h 70"/>
                <a:gd name="T20" fmla="*/ 25 w 50"/>
                <a:gd name="T21" fmla="*/ 0 h 70"/>
                <a:gd name="T22" fmla="*/ 50 w 50"/>
                <a:gd name="T23" fmla="*/ 24 h 70"/>
                <a:gd name="T24" fmla="*/ 50 w 50"/>
                <a:gd name="T25" fmla="*/ 33 h 70"/>
                <a:gd name="T26" fmla="*/ 47 w 50"/>
                <a:gd name="T27" fmla="*/ 36 h 70"/>
                <a:gd name="T28" fmla="*/ 10 w 50"/>
                <a:gd name="T29" fmla="*/ 36 h 70"/>
                <a:gd name="T30" fmla="*/ 10 w 50"/>
                <a:gd name="T31" fmla="*/ 25 h 70"/>
                <a:gd name="T32" fmla="*/ 10 w 50"/>
                <a:gd name="T33" fmla="*/ 28 h 70"/>
                <a:gd name="T34" fmla="*/ 41 w 50"/>
                <a:gd name="T35" fmla="*/ 28 h 70"/>
                <a:gd name="T36" fmla="*/ 41 w 50"/>
                <a:gd name="T37" fmla="*/ 25 h 70"/>
                <a:gd name="T38" fmla="*/ 25 w 50"/>
                <a:gd name="T39" fmla="*/ 9 h 70"/>
                <a:gd name="T40" fmla="*/ 10 w 50"/>
                <a:gd name="T41" fmla="*/ 2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0">
                  <a:moveTo>
                    <a:pt x="10" y="36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10" y="56"/>
                    <a:pt x="16" y="62"/>
                    <a:pt x="25" y="62"/>
                  </a:cubicBezTo>
                  <a:cubicBezTo>
                    <a:pt x="35" y="62"/>
                    <a:pt x="39" y="57"/>
                    <a:pt x="41" y="50"/>
                  </a:cubicBezTo>
                  <a:cubicBezTo>
                    <a:pt x="41" y="48"/>
                    <a:pt x="42" y="47"/>
                    <a:pt x="44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47"/>
                    <a:pt x="50" y="48"/>
                    <a:pt x="50" y="50"/>
                  </a:cubicBezTo>
                  <a:cubicBezTo>
                    <a:pt x="48" y="63"/>
                    <a:pt x="39" y="70"/>
                    <a:pt x="25" y="70"/>
                  </a:cubicBezTo>
                  <a:cubicBezTo>
                    <a:pt x="11" y="70"/>
                    <a:pt x="0" y="60"/>
                    <a:pt x="0" y="4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5" y="0"/>
                  </a:cubicBezTo>
                  <a:cubicBezTo>
                    <a:pt x="40" y="0"/>
                    <a:pt x="50" y="10"/>
                    <a:pt x="50" y="24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35"/>
                    <a:pt x="49" y="36"/>
                    <a:pt x="47" y="36"/>
                  </a:cubicBezTo>
                  <a:lnTo>
                    <a:pt x="10" y="36"/>
                  </a:lnTo>
                  <a:close/>
                  <a:moveTo>
                    <a:pt x="10" y="2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15"/>
                    <a:pt x="35" y="9"/>
                    <a:pt x="25" y="9"/>
                  </a:cubicBezTo>
                  <a:cubicBezTo>
                    <a:pt x="16" y="9"/>
                    <a:pt x="10" y="1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798"/>
            </a:p>
          </p:txBody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818920E8-0FDF-4489-BE6A-FC09B2006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3" y="3131"/>
              <a:ext cx="189" cy="444"/>
            </a:xfrm>
            <a:custGeom>
              <a:avLst/>
              <a:gdLst>
                <a:gd name="T0" fmla="*/ 29 w 29"/>
                <a:gd name="T1" fmla="*/ 3 h 68"/>
                <a:gd name="T2" fmla="*/ 29 w 29"/>
                <a:gd name="T3" fmla="*/ 7 h 68"/>
                <a:gd name="T4" fmla="*/ 26 w 29"/>
                <a:gd name="T5" fmla="*/ 10 h 68"/>
                <a:gd name="T6" fmla="*/ 9 w 29"/>
                <a:gd name="T7" fmla="*/ 28 h 68"/>
                <a:gd name="T8" fmla="*/ 9 w 29"/>
                <a:gd name="T9" fmla="*/ 65 h 68"/>
                <a:gd name="T10" fmla="*/ 6 w 29"/>
                <a:gd name="T11" fmla="*/ 68 h 68"/>
                <a:gd name="T12" fmla="*/ 3 w 29"/>
                <a:gd name="T13" fmla="*/ 68 h 68"/>
                <a:gd name="T14" fmla="*/ 0 w 29"/>
                <a:gd name="T15" fmla="*/ 65 h 68"/>
                <a:gd name="T16" fmla="*/ 0 w 29"/>
                <a:gd name="T17" fmla="*/ 4 h 68"/>
                <a:gd name="T18" fmla="*/ 3 w 29"/>
                <a:gd name="T19" fmla="*/ 1 h 68"/>
                <a:gd name="T20" fmla="*/ 6 w 29"/>
                <a:gd name="T21" fmla="*/ 1 h 68"/>
                <a:gd name="T22" fmla="*/ 9 w 29"/>
                <a:gd name="T23" fmla="*/ 4 h 68"/>
                <a:gd name="T24" fmla="*/ 9 w 29"/>
                <a:gd name="T25" fmla="*/ 10 h 68"/>
                <a:gd name="T26" fmla="*/ 26 w 29"/>
                <a:gd name="T27" fmla="*/ 0 h 68"/>
                <a:gd name="T28" fmla="*/ 29 w 29"/>
                <a:gd name="T29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68">
                  <a:moveTo>
                    <a:pt x="29" y="3"/>
                  </a:moveTo>
                  <a:cubicBezTo>
                    <a:pt x="29" y="7"/>
                    <a:pt x="29" y="7"/>
                    <a:pt x="29" y="7"/>
                  </a:cubicBezTo>
                  <a:cubicBezTo>
                    <a:pt x="29" y="9"/>
                    <a:pt x="28" y="10"/>
                    <a:pt x="26" y="10"/>
                  </a:cubicBezTo>
                  <a:cubicBezTo>
                    <a:pt x="14" y="10"/>
                    <a:pt x="9" y="16"/>
                    <a:pt x="9" y="28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7"/>
                    <a:pt x="8" y="68"/>
                    <a:pt x="6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1" y="68"/>
                    <a:pt x="0" y="67"/>
                    <a:pt x="0" y="6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3"/>
                    <a:pt x="18" y="0"/>
                    <a:pt x="26" y="0"/>
                  </a:cubicBezTo>
                  <a:cubicBezTo>
                    <a:pt x="28" y="0"/>
                    <a:pt x="29" y="1"/>
                    <a:pt x="2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798"/>
            </a:p>
          </p:txBody>
        </p:sp>
      </p:grpSp>
      <p:sp>
        <p:nvSpPr>
          <p:cNvPr id="40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1C37C7C8-0F4F-4351-8175-D9747ED3D8FF}"/>
              </a:ext>
            </a:extLst>
          </p:cNvPr>
          <p:cNvSpPr/>
          <p:nvPr userDrawn="1"/>
        </p:nvSpPr>
        <p:spPr>
          <a:xfrm>
            <a:off x="718774" y="6317155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699" noProof="0">
              <a:solidFill>
                <a:schemeClr val="tx1"/>
              </a:solidFill>
            </a:endParaRPr>
          </a:p>
        </p:txBody>
      </p:sp>
      <p:sp>
        <p:nvSpPr>
          <p:cNvPr id="39" name="sweco web" descr="{&quot;templafy&quot;:{&quot;binding&quot;:&quot;UserProfile.FooterSelection.WebAddressNoWww&quot;,&quot;type&quot;:&quot;text&quot;}}">
            <a:extLst>
              <a:ext uri="{FF2B5EF4-FFF2-40B4-BE49-F238E27FC236}">
                <a16:creationId xmlns:a16="http://schemas.microsoft.com/office/drawing/2014/main" id="{5F248C98-7421-425B-AF9D-4E0B225CF9CF}"/>
              </a:ext>
            </a:extLst>
          </p:cNvPr>
          <p:cNvSpPr txBox="1"/>
          <p:nvPr userDrawn="1"/>
        </p:nvSpPr>
        <p:spPr>
          <a:xfrm>
            <a:off x="10218739" y="6317155"/>
            <a:ext cx="1611312" cy="18048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>
              <a:defRPr sz="800" b="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 algn="r"/>
            <a:endParaRPr lang="en-GB" sz="799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19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(dark grey)">
    <p:bg>
      <p:bgPr>
        <a:solidFill>
          <a:srgbClr val="5756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0450" y="1686560"/>
            <a:ext cx="7531200" cy="31394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8000"/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9200" y="5058000"/>
            <a:ext cx="7531200" cy="899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GB" dirty="0"/>
          </a:p>
        </p:txBody>
      </p:sp>
      <p:pic>
        <p:nvPicPr>
          <p:cNvPr id="7" name="Graphic 7">
            <a:extLst>
              <a:ext uri="{FF2B5EF4-FFF2-40B4-BE49-F238E27FC236}">
                <a16:creationId xmlns:a16="http://schemas.microsoft.com/office/drawing/2014/main" id="{90C03CC7-D738-C1B0-6ED5-E796C1BB0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5947" y="418773"/>
            <a:ext cx="1806482" cy="52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15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(green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0450" y="1686560"/>
            <a:ext cx="7531200" cy="313943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8000"/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9200" y="5058000"/>
            <a:ext cx="7531200" cy="8998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GB" dirty="0"/>
          </a:p>
        </p:txBody>
      </p:sp>
      <p:pic>
        <p:nvPicPr>
          <p:cNvPr id="7" name="Graphic 7">
            <a:extLst>
              <a:ext uri="{FF2B5EF4-FFF2-40B4-BE49-F238E27FC236}">
                <a16:creationId xmlns:a16="http://schemas.microsoft.com/office/drawing/2014/main" id="{90C03CC7-D738-C1B0-6ED5-E796C1BB0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25947" y="418773"/>
            <a:ext cx="1806482" cy="52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07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(grey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295FB-A7A5-447D-4C82-253D858D0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450" y="1802607"/>
            <a:ext cx="7531200" cy="465627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C89B9FF-118A-F32A-0609-008CBD0257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30451" y="2437658"/>
            <a:ext cx="7531200" cy="3520228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5084F14-3B18-C394-F39D-E92291112B3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0ABBE85-3A65-4DC3-9EF7-D7972F6D0A94}" type="datetime4">
              <a:rPr lang="en-GB" smtClean="0"/>
              <a:t>11 May 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4F9AB2-49CE-CAD5-B385-644558A2038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B4C942-CDD2-F8C0-4CA9-928BDAED45C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B9B9EB5-7EA5-4F77-A14B-956596A73117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3973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(green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295FB-A7A5-447D-4C82-253D858D0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450" y="1802608"/>
            <a:ext cx="7531200" cy="465627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502EFD8-E4D6-338A-02B6-D5346C1B2D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30451" y="2437658"/>
            <a:ext cx="7531200" cy="352022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801A2F-9F82-E11C-9D21-AFECBA85D7F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90ABBE85-3A65-4DC3-9EF7-D7972F6D0A94}" type="datetime4">
              <a:rPr lang="en-GB" smtClean="0"/>
              <a:t>11 May 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806A7-983F-D8E4-446B-A9ABB8C21E0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DB7D50-7BB2-ACB6-E24F-FB597F3B497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B9B9EB5-7EA5-4F77-A14B-956596A73117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239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0080C-2365-A4AD-E5A8-5C90B15EC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EE84540-198D-52DB-35D5-A52D2AD8C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A7BD9C-0E42-1B7A-E1EC-A85BAD7DD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BE85-3A65-4DC3-9EF7-D7972F6D0A94}" type="datetime4">
              <a:rPr lang="en-GB" smtClean="0"/>
              <a:t>11 May 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6F6E2-6AD0-E834-F213-E0F1EFABF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540E4-814F-327C-4D63-8E23888A4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B9EB5-7EA5-4F77-A14B-956596A73117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9743088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&amp;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048B8-DB78-7002-561E-0CA9B41A7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B30BA-BF81-C253-6D7D-9D1FED8ED3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8776" y="1844675"/>
            <a:ext cx="5556250" cy="41132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E8F9F-A6D9-B2A0-DBD6-944329664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6976" y="1844675"/>
            <a:ext cx="5556250" cy="41132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BCCA867-5A4F-EB08-C6FB-EEFA35A20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BBE85-3A65-4DC3-9EF7-D7972F6D0A94}" type="datetime4">
              <a:rPr lang="en-GB" smtClean="0"/>
              <a:t>11 May 2026</a:t>
            </a:fld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F3B4F4C-3563-D515-404F-D5318BED7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EA8CB9C-F4EE-C290-B718-7D192AE60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B9EB5-7EA5-4F77-A14B-956596A73117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710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tags" Target="../tags/tag79.xml"/><Relationship Id="rId21" Type="http://schemas.openxmlformats.org/officeDocument/2006/relationships/slideLayout" Target="../slideLayouts/slideLayout21.xml"/><Relationship Id="rId42" Type="http://schemas.openxmlformats.org/officeDocument/2006/relationships/tags" Target="../tags/tag4.xml"/><Relationship Id="rId63" Type="http://schemas.openxmlformats.org/officeDocument/2006/relationships/tags" Target="../tags/tag25.xml"/><Relationship Id="rId84" Type="http://schemas.openxmlformats.org/officeDocument/2006/relationships/tags" Target="../tags/tag46.xml"/><Relationship Id="rId138" Type="http://schemas.openxmlformats.org/officeDocument/2006/relationships/tags" Target="../tags/tag100.xml"/><Relationship Id="rId159" Type="http://schemas.openxmlformats.org/officeDocument/2006/relationships/tags" Target="../tags/tag121.xml"/><Relationship Id="rId107" Type="http://schemas.openxmlformats.org/officeDocument/2006/relationships/tags" Target="../tags/tag69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tags" Target="../tags/tag15.xml"/><Relationship Id="rId74" Type="http://schemas.openxmlformats.org/officeDocument/2006/relationships/tags" Target="../tags/tag36.xml"/><Relationship Id="rId128" Type="http://schemas.openxmlformats.org/officeDocument/2006/relationships/tags" Target="../tags/tag90.xml"/><Relationship Id="rId149" Type="http://schemas.openxmlformats.org/officeDocument/2006/relationships/tags" Target="../tags/tag111.xml"/><Relationship Id="rId5" Type="http://schemas.openxmlformats.org/officeDocument/2006/relationships/slideLayout" Target="../slideLayouts/slideLayout5.xml"/><Relationship Id="rId95" Type="http://schemas.openxmlformats.org/officeDocument/2006/relationships/tags" Target="../tags/tag57.xml"/><Relationship Id="rId160" Type="http://schemas.openxmlformats.org/officeDocument/2006/relationships/tags" Target="../tags/tag122.xml"/><Relationship Id="rId22" Type="http://schemas.openxmlformats.org/officeDocument/2006/relationships/slideLayout" Target="../slideLayouts/slideLayout22.xml"/><Relationship Id="rId43" Type="http://schemas.openxmlformats.org/officeDocument/2006/relationships/tags" Target="../tags/tag5.xml"/><Relationship Id="rId64" Type="http://schemas.openxmlformats.org/officeDocument/2006/relationships/tags" Target="../tags/tag26.xml"/><Relationship Id="rId118" Type="http://schemas.openxmlformats.org/officeDocument/2006/relationships/tags" Target="../tags/tag80.xml"/><Relationship Id="rId139" Type="http://schemas.openxmlformats.org/officeDocument/2006/relationships/tags" Target="../tags/tag101.xml"/><Relationship Id="rId85" Type="http://schemas.openxmlformats.org/officeDocument/2006/relationships/tags" Target="../tags/tag47.xml"/><Relationship Id="rId150" Type="http://schemas.openxmlformats.org/officeDocument/2006/relationships/tags" Target="../tags/tag112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tags" Target="../tags/tag21.xml"/><Relationship Id="rId103" Type="http://schemas.openxmlformats.org/officeDocument/2006/relationships/tags" Target="../tags/tag65.xml"/><Relationship Id="rId108" Type="http://schemas.openxmlformats.org/officeDocument/2006/relationships/tags" Target="../tags/tag70.xml"/><Relationship Id="rId124" Type="http://schemas.openxmlformats.org/officeDocument/2006/relationships/tags" Target="../tags/tag86.xml"/><Relationship Id="rId129" Type="http://schemas.openxmlformats.org/officeDocument/2006/relationships/tags" Target="../tags/tag91.xml"/><Relationship Id="rId54" Type="http://schemas.openxmlformats.org/officeDocument/2006/relationships/tags" Target="../tags/tag16.xml"/><Relationship Id="rId70" Type="http://schemas.openxmlformats.org/officeDocument/2006/relationships/tags" Target="../tags/tag32.xml"/><Relationship Id="rId75" Type="http://schemas.openxmlformats.org/officeDocument/2006/relationships/tags" Target="../tags/tag37.xml"/><Relationship Id="rId91" Type="http://schemas.openxmlformats.org/officeDocument/2006/relationships/tags" Target="../tags/tag53.xml"/><Relationship Id="rId96" Type="http://schemas.openxmlformats.org/officeDocument/2006/relationships/tags" Target="../tags/tag58.xml"/><Relationship Id="rId140" Type="http://schemas.openxmlformats.org/officeDocument/2006/relationships/tags" Target="../tags/tag102.xml"/><Relationship Id="rId145" Type="http://schemas.openxmlformats.org/officeDocument/2006/relationships/tags" Target="../tags/tag107.xml"/><Relationship Id="rId161" Type="http://schemas.openxmlformats.org/officeDocument/2006/relationships/tags" Target="../tags/tag12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tags" Target="../tags/tag11.xml"/><Relationship Id="rId114" Type="http://schemas.openxmlformats.org/officeDocument/2006/relationships/tags" Target="../tags/tag76.xml"/><Relationship Id="rId119" Type="http://schemas.openxmlformats.org/officeDocument/2006/relationships/tags" Target="../tags/tag81.xml"/><Relationship Id="rId44" Type="http://schemas.openxmlformats.org/officeDocument/2006/relationships/tags" Target="../tags/tag6.xml"/><Relationship Id="rId60" Type="http://schemas.openxmlformats.org/officeDocument/2006/relationships/tags" Target="../tags/tag22.xml"/><Relationship Id="rId65" Type="http://schemas.openxmlformats.org/officeDocument/2006/relationships/tags" Target="../tags/tag27.xml"/><Relationship Id="rId81" Type="http://schemas.openxmlformats.org/officeDocument/2006/relationships/tags" Target="../tags/tag43.xml"/><Relationship Id="rId86" Type="http://schemas.openxmlformats.org/officeDocument/2006/relationships/tags" Target="../tags/tag48.xml"/><Relationship Id="rId130" Type="http://schemas.openxmlformats.org/officeDocument/2006/relationships/tags" Target="../tags/tag92.xml"/><Relationship Id="rId135" Type="http://schemas.openxmlformats.org/officeDocument/2006/relationships/tags" Target="../tags/tag97.xml"/><Relationship Id="rId151" Type="http://schemas.openxmlformats.org/officeDocument/2006/relationships/tags" Target="../tags/tag113.xml"/><Relationship Id="rId156" Type="http://schemas.openxmlformats.org/officeDocument/2006/relationships/tags" Target="../tags/tag11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theme" Target="../theme/theme1.xml"/><Relationship Id="rId109" Type="http://schemas.openxmlformats.org/officeDocument/2006/relationships/tags" Target="../tags/tag71.xml"/><Relationship Id="rId34" Type="http://schemas.openxmlformats.org/officeDocument/2006/relationships/slideLayout" Target="../slideLayouts/slideLayout34.xml"/><Relationship Id="rId50" Type="http://schemas.openxmlformats.org/officeDocument/2006/relationships/tags" Target="../tags/tag12.xml"/><Relationship Id="rId55" Type="http://schemas.openxmlformats.org/officeDocument/2006/relationships/tags" Target="../tags/tag17.xml"/><Relationship Id="rId76" Type="http://schemas.openxmlformats.org/officeDocument/2006/relationships/tags" Target="../tags/tag38.xml"/><Relationship Id="rId97" Type="http://schemas.openxmlformats.org/officeDocument/2006/relationships/tags" Target="../tags/tag59.xml"/><Relationship Id="rId104" Type="http://schemas.openxmlformats.org/officeDocument/2006/relationships/tags" Target="../tags/tag66.xml"/><Relationship Id="rId120" Type="http://schemas.openxmlformats.org/officeDocument/2006/relationships/tags" Target="../tags/tag82.xml"/><Relationship Id="rId125" Type="http://schemas.openxmlformats.org/officeDocument/2006/relationships/tags" Target="../tags/tag87.xml"/><Relationship Id="rId141" Type="http://schemas.openxmlformats.org/officeDocument/2006/relationships/tags" Target="../tags/tag103.xml"/><Relationship Id="rId146" Type="http://schemas.openxmlformats.org/officeDocument/2006/relationships/tags" Target="../tags/tag108.xml"/><Relationship Id="rId7" Type="http://schemas.openxmlformats.org/officeDocument/2006/relationships/slideLayout" Target="../slideLayouts/slideLayout7.xml"/><Relationship Id="rId71" Type="http://schemas.openxmlformats.org/officeDocument/2006/relationships/tags" Target="../tags/tag33.xml"/><Relationship Id="rId92" Type="http://schemas.openxmlformats.org/officeDocument/2006/relationships/tags" Target="../tags/tag54.xml"/><Relationship Id="rId162" Type="http://schemas.openxmlformats.org/officeDocument/2006/relationships/tags" Target="../tags/tag124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tags" Target="../tags/tag2.xml"/><Relationship Id="rId45" Type="http://schemas.openxmlformats.org/officeDocument/2006/relationships/tags" Target="../tags/tag7.xml"/><Relationship Id="rId66" Type="http://schemas.openxmlformats.org/officeDocument/2006/relationships/tags" Target="../tags/tag28.xml"/><Relationship Id="rId87" Type="http://schemas.openxmlformats.org/officeDocument/2006/relationships/tags" Target="../tags/tag49.xml"/><Relationship Id="rId110" Type="http://schemas.openxmlformats.org/officeDocument/2006/relationships/tags" Target="../tags/tag72.xml"/><Relationship Id="rId115" Type="http://schemas.openxmlformats.org/officeDocument/2006/relationships/tags" Target="../tags/tag77.xml"/><Relationship Id="rId131" Type="http://schemas.openxmlformats.org/officeDocument/2006/relationships/tags" Target="../tags/tag93.xml"/><Relationship Id="rId136" Type="http://schemas.openxmlformats.org/officeDocument/2006/relationships/tags" Target="../tags/tag98.xml"/><Relationship Id="rId157" Type="http://schemas.openxmlformats.org/officeDocument/2006/relationships/tags" Target="../tags/tag119.xml"/><Relationship Id="rId61" Type="http://schemas.openxmlformats.org/officeDocument/2006/relationships/tags" Target="../tags/tag23.xml"/><Relationship Id="rId82" Type="http://schemas.openxmlformats.org/officeDocument/2006/relationships/tags" Target="../tags/tag44.xml"/><Relationship Id="rId152" Type="http://schemas.openxmlformats.org/officeDocument/2006/relationships/tags" Target="../tags/tag114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tags" Target="../tags/tag18.xml"/><Relationship Id="rId77" Type="http://schemas.openxmlformats.org/officeDocument/2006/relationships/tags" Target="../tags/tag39.xml"/><Relationship Id="rId100" Type="http://schemas.openxmlformats.org/officeDocument/2006/relationships/tags" Target="../tags/tag62.xml"/><Relationship Id="rId105" Type="http://schemas.openxmlformats.org/officeDocument/2006/relationships/tags" Target="../tags/tag67.xml"/><Relationship Id="rId126" Type="http://schemas.openxmlformats.org/officeDocument/2006/relationships/tags" Target="../tags/tag88.xml"/><Relationship Id="rId147" Type="http://schemas.openxmlformats.org/officeDocument/2006/relationships/tags" Target="../tags/tag109.xml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13.xml"/><Relationship Id="rId72" Type="http://schemas.openxmlformats.org/officeDocument/2006/relationships/tags" Target="../tags/tag34.xml"/><Relationship Id="rId93" Type="http://schemas.openxmlformats.org/officeDocument/2006/relationships/tags" Target="../tags/tag55.xml"/><Relationship Id="rId98" Type="http://schemas.openxmlformats.org/officeDocument/2006/relationships/tags" Target="../tags/tag60.xml"/><Relationship Id="rId121" Type="http://schemas.openxmlformats.org/officeDocument/2006/relationships/tags" Target="../tags/tag83.xml"/><Relationship Id="rId142" Type="http://schemas.openxmlformats.org/officeDocument/2006/relationships/tags" Target="../tags/tag104.xml"/><Relationship Id="rId16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tags" Target="../tags/tag8.xml"/><Relationship Id="rId67" Type="http://schemas.openxmlformats.org/officeDocument/2006/relationships/tags" Target="../tags/tag29.xml"/><Relationship Id="rId116" Type="http://schemas.openxmlformats.org/officeDocument/2006/relationships/tags" Target="../tags/tag78.xml"/><Relationship Id="rId137" Type="http://schemas.openxmlformats.org/officeDocument/2006/relationships/tags" Target="../tags/tag99.xml"/><Relationship Id="rId158" Type="http://schemas.openxmlformats.org/officeDocument/2006/relationships/tags" Target="../tags/tag120.xml"/><Relationship Id="rId20" Type="http://schemas.openxmlformats.org/officeDocument/2006/relationships/slideLayout" Target="../slideLayouts/slideLayout20.xml"/><Relationship Id="rId41" Type="http://schemas.openxmlformats.org/officeDocument/2006/relationships/tags" Target="../tags/tag3.xml"/><Relationship Id="rId62" Type="http://schemas.openxmlformats.org/officeDocument/2006/relationships/tags" Target="../tags/tag24.xml"/><Relationship Id="rId83" Type="http://schemas.openxmlformats.org/officeDocument/2006/relationships/tags" Target="../tags/tag45.xml"/><Relationship Id="rId88" Type="http://schemas.openxmlformats.org/officeDocument/2006/relationships/tags" Target="../tags/tag50.xml"/><Relationship Id="rId111" Type="http://schemas.openxmlformats.org/officeDocument/2006/relationships/tags" Target="../tags/tag73.xml"/><Relationship Id="rId132" Type="http://schemas.openxmlformats.org/officeDocument/2006/relationships/tags" Target="../tags/tag94.xml"/><Relationship Id="rId153" Type="http://schemas.openxmlformats.org/officeDocument/2006/relationships/tags" Target="../tags/tag115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tags" Target="../tags/tag19.xml"/><Relationship Id="rId106" Type="http://schemas.openxmlformats.org/officeDocument/2006/relationships/tags" Target="../tags/tag68.xml"/><Relationship Id="rId127" Type="http://schemas.openxmlformats.org/officeDocument/2006/relationships/tags" Target="../tags/tag89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tags" Target="../tags/tag14.xml"/><Relationship Id="rId73" Type="http://schemas.openxmlformats.org/officeDocument/2006/relationships/tags" Target="../tags/tag35.xml"/><Relationship Id="rId78" Type="http://schemas.openxmlformats.org/officeDocument/2006/relationships/tags" Target="../tags/tag40.xml"/><Relationship Id="rId94" Type="http://schemas.openxmlformats.org/officeDocument/2006/relationships/tags" Target="../tags/tag56.xml"/><Relationship Id="rId99" Type="http://schemas.openxmlformats.org/officeDocument/2006/relationships/tags" Target="../tags/tag61.xml"/><Relationship Id="rId101" Type="http://schemas.openxmlformats.org/officeDocument/2006/relationships/tags" Target="../tags/tag63.xml"/><Relationship Id="rId122" Type="http://schemas.openxmlformats.org/officeDocument/2006/relationships/tags" Target="../tags/tag84.xml"/><Relationship Id="rId143" Type="http://schemas.openxmlformats.org/officeDocument/2006/relationships/tags" Target="../tags/tag105.xml"/><Relationship Id="rId148" Type="http://schemas.openxmlformats.org/officeDocument/2006/relationships/tags" Target="../tags/tag110.xml"/><Relationship Id="rId164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tags" Target="../tags/tag9.xml"/><Relationship Id="rId68" Type="http://schemas.openxmlformats.org/officeDocument/2006/relationships/tags" Target="../tags/tag30.xml"/><Relationship Id="rId89" Type="http://schemas.openxmlformats.org/officeDocument/2006/relationships/tags" Target="../tags/tag51.xml"/><Relationship Id="rId112" Type="http://schemas.openxmlformats.org/officeDocument/2006/relationships/tags" Target="../tags/tag74.xml"/><Relationship Id="rId133" Type="http://schemas.openxmlformats.org/officeDocument/2006/relationships/tags" Target="../tags/tag95.xml"/><Relationship Id="rId154" Type="http://schemas.openxmlformats.org/officeDocument/2006/relationships/tags" Target="../tags/tag116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tags" Target="../tags/tag20.xml"/><Relationship Id="rId79" Type="http://schemas.openxmlformats.org/officeDocument/2006/relationships/tags" Target="../tags/tag41.xml"/><Relationship Id="rId102" Type="http://schemas.openxmlformats.org/officeDocument/2006/relationships/tags" Target="../tags/tag64.xml"/><Relationship Id="rId123" Type="http://schemas.openxmlformats.org/officeDocument/2006/relationships/tags" Target="../tags/tag85.xml"/><Relationship Id="rId144" Type="http://schemas.openxmlformats.org/officeDocument/2006/relationships/tags" Target="../tags/tag106.xml"/><Relationship Id="rId90" Type="http://schemas.openxmlformats.org/officeDocument/2006/relationships/tags" Target="../tags/tag52.xml"/><Relationship Id="rId27" Type="http://schemas.openxmlformats.org/officeDocument/2006/relationships/slideLayout" Target="../slideLayouts/slideLayout27.xml"/><Relationship Id="rId48" Type="http://schemas.openxmlformats.org/officeDocument/2006/relationships/tags" Target="../tags/tag10.xml"/><Relationship Id="rId69" Type="http://schemas.openxmlformats.org/officeDocument/2006/relationships/tags" Target="../tags/tag31.xml"/><Relationship Id="rId113" Type="http://schemas.openxmlformats.org/officeDocument/2006/relationships/tags" Target="../tags/tag75.xml"/><Relationship Id="rId134" Type="http://schemas.openxmlformats.org/officeDocument/2006/relationships/tags" Target="../tags/tag96.xml"/><Relationship Id="rId80" Type="http://schemas.openxmlformats.org/officeDocument/2006/relationships/tags" Target="../tags/tag42.xml"/><Relationship Id="rId155" Type="http://schemas.openxmlformats.org/officeDocument/2006/relationships/tags" Target="../tags/tag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7D54BB-8EC7-458A-A082-8AF430636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775" y="297426"/>
            <a:ext cx="2598738" cy="1022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7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0ABBE85-3A65-4DC3-9EF7-D7972F6D0A94}" type="datetime4">
              <a:rPr lang="en-GB" smtClean="0"/>
              <a:t>11 May 2026</a:t>
            </a:fld>
            <a:endParaRPr lang="en-GB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45401296-9B95-5420-8D6A-DD8DE74DB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638970"/>
            <a:ext cx="11472862" cy="99679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85BCBA-8390-1D80-4227-16236B39A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775" y="1844675"/>
            <a:ext cx="11472863" cy="411321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GB" dirty="0"/>
          </a:p>
        </p:txBody>
      </p:sp>
      <p:pic>
        <p:nvPicPr>
          <p:cNvPr id="10" name="Graphic 5">
            <a:extLst>
              <a:ext uri="{FF2B5EF4-FFF2-40B4-BE49-F238E27FC236}">
                <a16:creationId xmlns:a16="http://schemas.microsoft.com/office/drawing/2014/main" id="{A8B024C3-DF41-3818-03F4-6066610864F0}"/>
              </a:ext>
            </a:extLst>
          </p:cNvPr>
          <p:cNvPicPr>
            <a:picLocks noChangeAspect="1"/>
          </p:cNvPicPr>
          <p:nvPr/>
        </p:nvPicPr>
        <p:blipFill>
          <a:blip r:embed="rId16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4"/>
              </a:ext>
            </a:extLst>
          </a:blip>
          <a:stretch>
            <a:fillRect/>
          </a:stretch>
        </p:blipFill>
        <p:spPr>
          <a:xfrm>
            <a:off x="11204574" y="6305648"/>
            <a:ext cx="627063" cy="182467"/>
          </a:xfrm>
          <a:prstGeom prst="rect">
            <a:avLst/>
          </a:prstGeom>
        </p:spPr>
      </p:pic>
      <p:sp>
        <p:nvSpPr>
          <p:cNvPr id="2" name="Footnote [Placeholder]" hidden="1">
            <a:extLst>
              <a:ext uri="{FF2B5EF4-FFF2-40B4-BE49-F238E27FC236}">
                <a16:creationId xmlns:a16="http://schemas.microsoft.com/office/drawing/2014/main" id="{DA7D8BF7-0847-231F-9B44-E33B04BEE2AA}"/>
              </a:ext>
            </a:extLst>
          </p:cNvPr>
          <p:cNvSpPr>
            <a:spLocks/>
          </p:cNvSpPr>
          <p:nvPr userDrawn="1"/>
        </p:nvSpPr>
        <p:spPr>
          <a:xfrm>
            <a:off x="358775" y="5958000"/>
            <a:ext cx="11472862" cy="180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lumMod val="100000"/>
                    <a:shade val="50000"/>
                    <a:alpha val="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r>
              <a:rPr lang="en-GB" sz="700" dirty="0">
                <a:solidFill>
                  <a:schemeClr val="tx1">
                    <a:lumMod val="100000"/>
                  </a:schemeClr>
                </a:solidFill>
              </a:rPr>
              <a:t>(n)  </a:t>
            </a:r>
          </a:p>
        </p:txBody>
      </p:sp>
      <p:sp>
        <p:nvSpPr>
          <p:cNvPr id="3" name="Content [Comment]" hidden="1">
            <a:extLst>
              <a:ext uri="{FF2B5EF4-FFF2-40B4-BE49-F238E27FC236}">
                <a16:creationId xmlns:a16="http://schemas.microsoft.com/office/drawing/2014/main" id="{A2D64014-8284-639E-4FC4-D489670E7FF9}"/>
              </a:ext>
            </a:extLst>
          </p:cNvPr>
          <p:cNvSpPr/>
          <p:nvPr userDrawn="1"/>
        </p:nvSpPr>
        <p:spPr>
          <a:xfrm>
            <a:off x="12281979" y="116541"/>
            <a:ext cx="2259105" cy="914400"/>
          </a:xfrm>
          <a:prstGeom prst="wedgeRectCallout">
            <a:avLst/>
          </a:prstGeom>
          <a:solidFill>
            <a:srgbClr val="DEC55B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100" dirty="0">
                <a:solidFill>
                  <a:schemeClr val="tx1"/>
                </a:solidFill>
              </a:rPr>
              <a:t>&lt;initials&gt; &lt;date&gt;</a:t>
            </a:r>
            <a:r>
              <a:rPr lang="en-GB" sz="1100" dirty="0" err="1">
                <a:solidFill>
                  <a:schemeClr val="tx1"/>
                </a:solidFill>
              </a:rPr>
              <a:t>yyyy</a:t>
            </a:r>
            <a:r>
              <a:rPr lang="en-GB" sz="1100" dirty="0">
                <a:solidFill>
                  <a:schemeClr val="tx1"/>
                </a:solidFill>
              </a:rPr>
              <a:t>-MM-dd </a:t>
            </a:r>
            <a:r>
              <a:rPr lang="en-GB" sz="1100" dirty="0" err="1">
                <a:solidFill>
                  <a:schemeClr val="tx1"/>
                </a:solidFill>
              </a:rPr>
              <a:t>hh:mm</a:t>
            </a:r>
            <a:r>
              <a:rPr lang="en-GB" sz="1100" dirty="0">
                <a:solidFill>
                  <a:schemeClr val="tx1"/>
                </a:solidFill>
              </a:rPr>
              <a:t>&lt;/date&gt;:</a:t>
            </a:r>
          </a:p>
        </p:txBody>
      </p:sp>
      <p:sp>
        <p:nvSpPr>
          <p:cNvPr id="9" name="Formatting [Comment]" hidden="1">
            <a:extLst>
              <a:ext uri="{FF2B5EF4-FFF2-40B4-BE49-F238E27FC236}">
                <a16:creationId xmlns:a16="http://schemas.microsoft.com/office/drawing/2014/main" id="{2FEF0905-5311-5BA3-6281-E173D7F0FE65}"/>
              </a:ext>
            </a:extLst>
          </p:cNvPr>
          <p:cNvSpPr/>
          <p:nvPr userDrawn="1"/>
        </p:nvSpPr>
        <p:spPr>
          <a:xfrm>
            <a:off x="12281979" y="116541"/>
            <a:ext cx="2259105" cy="914400"/>
          </a:xfrm>
          <a:prstGeom prst="wedgeRectCallout">
            <a:avLst/>
          </a:prstGeom>
          <a:solidFill>
            <a:srgbClr val="A48730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1000" dirty="0">
                <a:solidFill>
                  <a:schemeClr val="bg1"/>
                </a:solidFill>
              </a:rPr>
              <a:t>&lt;initials&gt; &lt;date&gt;</a:t>
            </a:r>
            <a:r>
              <a:rPr lang="en-GB" sz="1000" dirty="0" err="1">
                <a:solidFill>
                  <a:schemeClr val="bg1"/>
                </a:solidFill>
              </a:rPr>
              <a:t>yyyy</a:t>
            </a:r>
            <a:r>
              <a:rPr lang="en-GB" sz="1000" dirty="0">
                <a:solidFill>
                  <a:schemeClr val="bg1"/>
                </a:solidFill>
              </a:rPr>
              <a:t>-MM-dd </a:t>
            </a:r>
            <a:r>
              <a:rPr lang="en-GB" sz="1000" dirty="0" err="1">
                <a:solidFill>
                  <a:schemeClr val="bg1"/>
                </a:solidFill>
              </a:rPr>
              <a:t>hh:mm</a:t>
            </a:r>
            <a:r>
              <a:rPr lang="en-GB" sz="1000" dirty="0">
                <a:solidFill>
                  <a:schemeClr val="bg1"/>
                </a:solidFill>
              </a:rPr>
              <a:t>&lt;/date&gt;:</a:t>
            </a:r>
          </a:p>
        </p:txBody>
      </p:sp>
      <p:sp>
        <p:nvSpPr>
          <p:cNvPr id="11" name="Dummy [Sticker]" hidden="1">
            <a:extLst>
              <a:ext uri="{FF2B5EF4-FFF2-40B4-BE49-F238E27FC236}">
                <a16:creationId xmlns:a16="http://schemas.microsoft.com/office/drawing/2014/main" id="{D62BD44F-106F-78E4-DFA5-6A4B7AEEFBF1}"/>
              </a:ext>
            </a:extLst>
          </p:cNvPr>
          <p:cNvSpPr/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GB" sz="700" dirty="0">
                <a:solidFill>
                  <a:schemeClr val="tx1"/>
                </a:solidFill>
              </a:rPr>
              <a:t>Dummy data</a:t>
            </a:r>
          </a:p>
        </p:txBody>
      </p:sp>
      <p:sp>
        <p:nvSpPr>
          <p:cNvPr id="12" name="Update [Sticker]" hidden="1">
            <a:extLst>
              <a:ext uri="{FF2B5EF4-FFF2-40B4-BE49-F238E27FC236}">
                <a16:creationId xmlns:a16="http://schemas.microsoft.com/office/drawing/2014/main" id="{030ECCA2-68BA-630D-6D4B-02E8A0E35623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GB" sz="700" dirty="0">
                <a:solidFill>
                  <a:schemeClr val="tx1"/>
                </a:solidFill>
              </a:rPr>
              <a:t>Update data</a:t>
            </a:r>
          </a:p>
        </p:txBody>
      </p:sp>
      <p:sp>
        <p:nvSpPr>
          <p:cNvPr id="13" name="Responsible [Sticker]" hidden="1">
            <a:extLst>
              <a:ext uri="{FF2B5EF4-FFF2-40B4-BE49-F238E27FC236}">
                <a16:creationId xmlns:a16="http://schemas.microsoft.com/office/drawing/2014/main" id="{3CDD55E3-5690-3538-26FF-6A6FA63D1C19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GB" sz="700" dirty="0">
                <a:solidFill>
                  <a:schemeClr val="tx1"/>
                </a:solidFill>
              </a:rPr>
              <a:t>Responsible:</a:t>
            </a:r>
          </a:p>
          <a:p>
            <a:pPr algn="ctr"/>
            <a:endParaRPr lang="en-GB" sz="700" dirty="0">
              <a:solidFill>
                <a:schemeClr val="tx1"/>
              </a:solidFill>
            </a:endParaRPr>
          </a:p>
        </p:txBody>
      </p:sp>
      <p:sp>
        <p:nvSpPr>
          <p:cNvPr id="14" name="Final [Sticker]" hidden="1">
            <a:extLst>
              <a:ext uri="{FF2B5EF4-FFF2-40B4-BE49-F238E27FC236}">
                <a16:creationId xmlns:a16="http://schemas.microsoft.com/office/drawing/2014/main" id="{32D95D81-5F30-022C-9B94-A18C89AAE9A5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GB" sz="700" dirty="0">
                <a:solidFill>
                  <a:schemeClr val="tx1"/>
                </a:solidFill>
              </a:rPr>
              <a:t>Final</a:t>
            </a:r>
          </a:p>
        </p:txBody>
      </p:sp>
      <p:sp>
        <p:nvSpPr>
          <p:cNvPr id="15" name="Draft [Sticker]" hidden="1">
            <a:extLst>
              <a:ext uri="{FF2B5EF4-FFF2-40B4-BE49-F238E27FC236}">
                <a16:creationId xmlns:a16="http://schemas.microsoft.com/office/drawing/2014/main" id="{289F0CA2-26FF-FB5D-9C29-8DEA325468B2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GB" sz="700" dirty="0">
                <a:solidFill>
                  <a:schemeClr val="tx1"/>
                </a:solidFill>
              </a:rPr>
              <a:t>Draft</a:t>
            </a:r>
          </a:p>
        </p:txBody>
      </p:sp>
      <p:sp>
        <p:nvSpPr>
          <p:cNvPr id="16" name="Discussion [Sticker]" hidden="1">
            <a:extLst>
              <a:ext uri="{FF2B5EF4-FFF2-40B4-BE49-F238E27FC236}">
                <a16:creationId xmlns:a16="http://schemas.microsoft.com/office/drawing/2014/main" id="{C3E0FE84-52BA-4303-DB94-ADB89C91A9B5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GB" sz="700" dirty="0">
                <a:solidFill>
                  <a:schemeClr val="tx1"/>
                </a:solidFill>
              </a:rPr>
              <a:t>For discussion</a:t>
            </a:r>
          </a:p>
        </p:txBody>
      </p:sp>
      <p:sp>
        <p:nvSpPr>
          <p:cNvPr id="17" name="Internal [Sticker]" hidden="1">
            <a:extLst>
              <a:ext uri="{FF2B5EF4-FFF2-40B4-BE49-F238E27FC236}">
                <a16:creationId xmlns:a16="http://schemas.microsoft.com/office/drawing/2014/main" id="{B1291EB0-F0CF-02A3-7C4C-D0061A36ECF0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GB" sz="700" dirty="0">
                <a:solidFill>
                  <a:schemeClr val="tx1"/>
                </a:solidFill>
              </a:rPr>
              <a:t>Internal use only</a:t>
            </a:r>
          </a:p>
        </p:txBody>
      </p:sp>
      <p:sp>
        <p:nvSpPr>
          <p:cNvPr id="18" name="Backup [Sticker]" hidden="1">
            <a:extLst>
              <a:ext uri="{FF2B5EF4-FFF2-40B4-BE49-F238E27FC236}">
                <a16:creationId xmlns:a16="http://schemas.microsoft.com/office/drawing/2014/main" id="{5E203AC1-C695-1E16-3E9E-30236710DA60}"/>
              </a:ext>
            </a:extLst>
          </p:cNvPr>
          <p:cNvSpPr>
            <a:spLocks/>
          </p:cNvSpPr>
          <p:nvPr userDrawn="1"/>
        </p:nvSpPr>
        <p:spPr>
          <a:xfrm>
            <a:off x="5289551" y="6318000"/>
            <a:ext cx="1612900" cy="180486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r>
              <a:rPr lang="en-GB" sz="700" dirty="0">
                <a:solidFill>
                  <a:schemeClr val="tx1"/>
                </a:solidFill>
              </a:rPr>
              <a:t>Backup</a:t>
            </a:r>
          </a:p>
        </p:txBody>
      </p:sp>
      <p:grpSp>
        <p:nvGrpSpPr>
          <p:cNvPr id="19" name="Harvey 3" hidden="1">
            <a:extLst>
              <a:ext uri="{FF2B5EF4-FFF2-40B4-BE49-F238E27FC236}">
                <a16:creationId xmlns:a16="http://schemas.microsoft.com/office/drawing/2014/main" id="{5F45D93E-A2E3-F7BE-B2D0-D7DA858526FF}"/>
              </a:ext>
            </a:extLst>
          </p:cNvPr>
          <p:cNvGrpSpPr>
            <a:grpSpLocks/>
          </p:cNvGrpSpPr>
          <p:nvPr userDrawn="1">
            <p:custDataLst>
              <p:tags r:id="rId40"/>
            </p:custDataLst>
          </p:nvPr>
        </p:nvGrpSpPr>
        <p:grpSpPr>
          <a:xfrm>
            <a:off x="4916698" y="3282696"/>
            <a:ext cx="292608" cy="292608"/>
            <a:chOff x="0" y="0"/>
            <a:chExt cx="914400" cy="914400"/>
          </a:xfrm>
          <a:solidFill>
            <a:schemeClr val="tx1"/>
          </a:solidFill>
        </p:grpSpPr>
        <p:sp>
          <p:nvSpPr>
            <p:cNvPr id="20" name="Harvey 0/3 [0]" hidden="1">
              <a:extLst>
                <a:ext uri="{FF2B5EF4-FFF2-40B4-BE49-F238E27FC236}">
                  <a16:creationId xmlns:a16="http://schemas.microsoft.com/office/drawing/2014/main" id="{6C4303BE-9266-AD02-E7D9-3D48029C47C5}"/>
                </a:ext>
              </a:extLst>
            </p:cNvPr>
            <p:cNvSpPr>
              <a:spLocks noChangeAspect="1"/>
            </p:cNvSpPr>
            <p:nvPr>
              <p:custDataLst>
                <p:tags r:id="rId159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Harvey 1/3 [1]">
              <a:extLst>
                <a:ext uri="{FF2B5EF4-FFF2-40B4-BE49-F238E27FC236}">
                  <a16:creationId xmlns:a16="http://schemas.microsoft.com/office/drawing/2014/main" id="{6358E681-AA61-D783-7253-FCB3F78024F7}"/>
                </a:ext>
              </a:extLst>
            </p:cNvPr>
            <p:cNvSpPr>
              <a:spLocks noChangeAspect="1"/>
            </p:cNvSpPr>
            <p:nvPr>
              <p:custDataLst>
                <p:tags r:id="rId160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92463" y="476249"/>
                  </a:moveTo>
                  <a:arcTo wR="317500" hR="317500" stAng="1800000" swAng="144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2" name="Harvey 2/3 [2]" hidden="1">
              <a:extLst>
                <a:ext uri="{FF2B5EF4-FFF2-40B4-BE49-F238E27FC236}">
                  <a16:creationId xmlns:a16="http://schemas.microsoft.com/office/drawing/2014/main" id="{CCAC39F6-6CD3-8ED0-5659-6D7218033B51}"/>
                </a:ext>
              </a:extLst>
            </p:cNvPr>
            <p:cNvSpPr>
              <a:spLocks noChangeAspect="1"/>
            </p:cNvSpPr>
            <p:nvPr>
              <p:custDataLst>
                <p:tags r:id="rId161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2536" y="476250"/>
                  </a:moveTo>
                  <a:arcTo wR="317500" hR="317500" stAng="9000000" swAng="72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3" name="Harvey 3/3 [3]" hidden="1">
              <a:extLst>
                <a:ext uri="{FF2B5EF4-FFF2-40B4-BE49-F238E27FC236}">
                  <a16:creationId xmlns:a16="http://schemas.microsoft.com/office/drawing/2014/main" id="{0FE3CA6E-9F71-376B-A0AA-D0C7B27F1A88}"/>
                </a:ext>
              </a:extLst>
            </p:cNvPr>
            <p:cNvSpPr>
              <a:spLocks noChangeAspect="1"/>
            </p:cNvSpPr>
            <p:nvPr>
              <p:custDataLst>
                <p:tags r:id="rId162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Harvey 4" hidden="1">
            <a:extLst>
              <a:ext uri="{FF2B5EF4-FFF2-40B4-BE49-F238E27FC236}">
                <a16:creationId xmlns:a16="http://schemas.microsoft.com/office/drawing/2014/main" id="{6ED5C038-4FAE-61D7-A591-DA4DFBCD08C7}"/>
              </a:ext>
            </a:extLst>
          </p:cNvPr>
          <p:cNvGrpSpPr>
            <a:grpSpLocks/>
          </p:cNvGrpSpPr>
          <p:nvPr userDrawn="1">
            <p:custDataLst>
              <p:tags r:id="rId41"/>
            </p:custDataLst>
          </p:nvPr>
        </p:nvGrpSpPr>
        <p:grpSpPr>
          <a:xfrm>
            <a:off x="5569306" y="3282696"/>
            <a:ext cx="292608" cy="292608"/>
            <a:chOff x="0" y="0"/>
            <a:chExt cx="914400" cy="914400"/>
          </a:xfrm>
          <a:solidFill>
            <a:schemeClr val="tx1"/>
          </a:solidFill>
        </p:grpSpPr>
        <p:sp>
          <p:nvSpPr>
            <p:cNvPr id="25" name="Harvey 0/4 [0]" hidden="1">
              <a:extLst>
                <a:ext uri="{FF2B5EF4-FFF2-40B4-BE49-F238E27FC236}">
                  <a16:creationId xmlns:a16="http://schemas.microsoft.com/office/drawing/2014/main" id="{ACFA0B09-9835-B5E7-9522-7DD7274DA37D}"/>
                </a:ext>
              </a:extLst>
            </p:cNvPr>
            <p:cNvSpPr>
              <a:spLocks noChangeAspect="1"/>
            </p:cNvSpPr>
            <p:nvPr>
              <p:custDataLst>
                <p:tags r:id="rId154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6" name="Harvey 1/4 [1]">
              <a:extLst>
                <a:ext uri="{FF2B5EF4-FFF2-40B4-BE49-F238E27FC236}">
                  <a16:creationId xmlns:a16="http://schemas.microsoft.com/office/drawing/2014/main" id="{DCDB1B9F-A682-6EAB-7BA9-2038827BDF36}"/>
                </a:ext>
              </a:extLst>
            </p:cNvPr>
            <p:cNvSpPr>
              <a:spLocks noChangeAspect="1"/>
            </p:cNvSpPr>
            <p:nvPr>
              <p:custDataLst>
                <p:tags r:id="rId155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5000" y="317500"/>
                  </a:moveTo>
                  <a:arcTo wR="317500" hR="317500" stAng="0" swAng="162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Harvey 2/4 [2]" hidden="1">
              <a:extLst>
                <a:ext uri="{FF2B5EF4-FFF2-40B4-BE49-F238E27FC236}">
                  <a16:creationId xmlns:a16="http://schemas.microsoft.com/office/drawing/2014/main" id="{0D79DE01-6A24-45B9-A46F-25AEC7F0506B}"/>
                </a:ext>
              </a:extLst>
            </p:cNvPr>
            <p:cNvSpPr>
              <a:spLocks noChangeAspect="1"/>
            </p:cNvSpPr>
            <p:nvPr>
              <p:custDataLst>
                <p:tags r:id="rId156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17500" y="635000"/>
                  </a:moveTo>
                  <a:arcTo wR="317500" hR="317500" stAng="5400000" swAng="108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8" name="Harvey 3/4 [3]" hidden="1">
              <a:extLst>
                <a:ext uri="{FF2B5EF4-FFF2-40B4-BE49-F238E27FC236}">
                  <a16:creationId xmlns:a16="http://schemas.microsoft.com/office/drawing/2014/main" id="{E4B4F36F-5BF0-A9E6-9A9D-6B6F946AD0C1}"/>
                </a:ext>
              </a:extLst>
            </p:cNvPr>
            <p:cNvSpPr>
              <a:spLocks noChangeAspect="1"/>
            </p:cNvSpPr>
            <p:nvPr>
              <p:custDataLst>
                <p:tags r:id="rId157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0" y="317500"/>
                  </a:moveTo>
                  <a:arcTo wR="317500" hR="317500" stAng="10800000" swAng="54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9" name="Harvey 4/4 [4]" hidden="1">
              <a:extLst>
                <a:ext uri="{FF2B5EF4-FFF2-40B4-BE49-F238E27FC236}">
                  <a16:creationId xmlns:a16="http://schemas.microsoft.com/office/drawing/2014/main" id="{0070D14F-321F-245B-D907-2C3900610F00}"/>
                </a:ext>
              </a:extLst>
            </p:cNvPr>
            <p:cNvSpPr>
              <a:spLocks noChangeAspect="1"/>
            </p:cNvSpPr>
            <p:nvPr>
              <p:custDataLst>
                <p:tags r:id="rId158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Harvey 8" hidden="1">
            <a:extLst>
              <a:ext uri="{FF2B5EF4-FFF2-40B4-BE49-F238E27FC236}">
                <a16:creationId xmlns:a16="http://schemas.microsoft.com/office/drawing/2014/main" id="{23858EFA-5670-4095-56C1-1F643049A380}"/>
              </a:ext>
            </a:extLst>
          </p:cNvPr>
          <p:cNvGrpSpPr>
            <a:grpSpLocks/>
          </p:cNvGrpSpPr>
          <p:nvPr userDrawn="1">
            <p:custDataLst>
              <p:tags r:id="rId42"/>
            </p:custDataLst>
          </p:nvPr>
        </p:nvGrpSpPr>
        <p:grpSpPr>
          <a:xfrm>
            <a:off x="6221914" y="3282696"/>
            <a:ext cx="292608" cy="292608"/>
            <a:chOff x="0" y="0"/>
            <a:chExt cx="914400" cy="914400"/>
          </a:xfrm>
          <a:solidFill>
            <a:schemeClr val="tx1"/>
          </a:solidFill>
        </p:grpSpPr>
        <p:sp>
          <p:nvSpPr>
            <p:cNvPr id="31" name="Harvey 0/8 [0]" hidden="1">
              <a:extLst>
                <a:ext uri="{FF2B5EF4-FFF2-40B4-BE49-F238E27FC236}">
                  <a16:creationId xmlns:a16="http://schemas.microsoft.com/office/drawing/2014/main" id="{F786F47F-EBB5-CDD9-459B-B0A080E76833}"/>
                </a:ext>
              </a:extLst>
            </p:cNvPr>
            <p:cNvSpPr>
              <a:spLocks noChangeAspect="1"/>
            </p:cNvSpPr>
            <p:nvPr>
              <p:custDataLst>
                <p:tags r:id="rId145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2" name="Harvey 1/8 [1]">
              <a:extLst>
                <a:ext uri="{FF2B5EF4-FFF2-40B4-BE49-F238E27FC236}">
                  <a16:creationId xmlns:a16="http://schemas.microsoft.com/office/drawing/2014/main" id="{4556486C-5E6E-AC65-2D6F-C7DFF7FF05FF}"/>
                </a:ext>
              </a:extLst>
            </p:cNvPr>
            <p:cNvSpPr>
              <a:spLocks noChangeAspect="1"/>
            </p:cNvSpPr>
            <p:nvPr>
              <p:custDataLst>
                <p:tags r:id="rId146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7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2006" y="92993"/>
                  </a:moveTo>
                  <a:arcTo wR="317500" hR="317500" stAng="-2700000" swAng="189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Harvey 2/8 [2]" hidden="1">
              <a:extLst>
                <a:ext uri="{FF2B5EF4-FFF2-40B4-BE49-F238E27FC236}">
                  <a16:creationId xmlns:a16="http://schemas.microsoft.com/office/drawing/2014/main" id="{DFD6AF0D-A9D0-A50F-4668-DF610C0685FD}"/>
                </a:ext>
              </a:extLst>
            </p:cNvPr>
            <p:cNvSpPr>
              <a:spLocks noChangeAspect="1"/>
            </p:cNvSpPr>
            <p:nvPr>
              <p:custDataLst>
                <p:tags r:id="rId147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5000" y="317500"/>
                  </a:moveTo>
                  <a:arcTo wR="317500" hR="317500" stAng="0" swAng="162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4" name="Harvey 3/8 [3]" hidden="1">
              <a:extLst>
                <a:ext uri="{FF2B5EF4-FFF2-40B4-BE49-F238E27FC236}">
                  <a16:creationId xmlns:a16="http://schemas.microsoft.com/office/drawing/2014/main" id="{C43BC7DE-0B84-2571-4E2E-9B8D7570FD83}"/>
                </a:ext>
              </a:extLst>
            </p:cNvPr>
            <p:cNvSpPr>
              <a:spLocks noChangeAspect="1"/>
            </p:cNvSpPr>
            <p:nvPr>
              <p:custDataLst>
                <p:tags r:id="rId148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1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2006" y="542006"/>
                  </a:moveTo>
                  <a:arcTo wR="317500" hR="317500" stAng="2700000" swAng="135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5" name="Harvey 4/8 [4]" hidden="1">
              <a:extLst>
                <a:ext uri="{FF2B5EF4-FFF2-40B4-BE49-F238E27FC236}">
                  <a16:creationId xmlns:a16="http://schemas.microsoft.com/office/drawing/2014/main" id="{EE38DDC7-739C-C6B0-F92F-CD0E95E0271B}"/>
                </a:ext>
              </a:extLst>
            </p:cNvPr>
            <p:cNvSpPr>
              <a:spLocks noChangeAspect="1"/>
            </p:cNvSpPr>
            <p:nvPr>
              <p:custDataLst>
                <p:tags r:id="rId149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17500" y="635000"/>
                  </a:moveTo>
                  <a:arcTo wR="317500" hR="317500" stAng="5400000" swAng="108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Harvey 5/8 [5]" hidden="1">
              <a:extLst>
                <a:ext uri="{FF2B5EF4-FFF2-40B4-BE49-F238E27FC236}">
                  <a16:creationId xmlns:a16="http://schemas.microsoft.com/office/drawing/2014/main" id="{6B3B0D04-B8C9-A9E3-838D-2D43C98342EA}"/>
                </a:ext>
              </a:extLst>
            </p:cNvPr>
            <p:cNvSpPr>
              <a:spLocks noChangeAspect="1"/>
            </p:cNvSpPr>
            <p:nvPr>
              <p:custDataLst>
                <p:tags r:id="rId150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5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2993" y="542006"/>
                  </a:moveTo>
                  <a:arcTo wR="317500" hR="317500" stAng="8100000" swAng="81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7" name="Harvey 6/8 [6]" hidden="1">
              <a:extLst>
                <a:ext uri="{FF2B5EF4-FFF2-40B4-BE49-F238E27FC236}">
                  <a16:creationId xmlns:a16="http://schemas.microsoft.com/office/drawing/2014/main" id="{067D0C33-761A-B096-8094-ADEA4DF9FAE5}"/>
                </a:ext>
              </a:extLst>
            </p:cNvPr>
            <p:cNvSpPr>
              <a:spLocks noChangeAspect="1"/>
            </p:cNvSpPr>
            <p:nvPr>
              <p:custDataLst>
                <p:tags r:id="rId151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0" y="317500"/>
                  </a:moveTo>
                  <a:arcTo wR="317500" hR="317500" stAng="10800000" swAng="54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8" name="Harvey 7/8 [7]" hidden="1">
              <a:extLst>
                <a:ext uri="{FF2B5EF4-FFF2-40B4-BE49-F238E27FC236}">
                  <a16:creationId xmlns:a16="http://schemas.microsoft.com/office/drawing/2014/main" id="{900D0BA7-D261-4F1A-851A-14046BEEF141}"/>
                </a:ext>
              </a:extLst>
            </p:cNvPr>
            <p:cNvSpPr>
              <a:spLocks noChangeAspect="1"/>
            </p:cNvSpPr>
            <p:nvPr>
              <p:custDataLst>
                <p:tags r:id="rId152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9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2993" y="92993"/>
                  </a:moveTo>
                  <a:arcTo wR="317500" hR="317500" stAng="13500000" swAng="2700000"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9" name="Harvey 8/8 [8]" hidden="1">
              <a:extLst>
                <a:ext uri="{FF2B5EF4-FFF2-40B4-BE49-F238E27FC236}">
                  <a16:creationId xmlns:a16="http://schemas.microsoft.com/office/drawing/2014/main" id="{91BC407B-B57E-B804-10C2-52DE79176746}"/>
                </a:ext>
              </a:extLst>
            </p:cNvPr>
            <p:cNvSpPr>
              <a:spLocks noChangeAspect="1"/>
            </p:cNvSpPr>
            <p:nvPr>
              <p:custDataLst>
                <p:tags r:id="rId153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grpFill/>
            <a:ln w="1270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Harvey 100" hidden="1">
            <a:extLst>
              <a:ext uri="{FF2B5EF4-FFF2-40B4-BE49-F238E27FC236}">
                <a16:creationId xmlns:a16="http://schemas.microsoft.com/office/drawing/2014/main" id="{C5413114-BDC8-19BB-0261-2BFD71B6CCA2}"/>
              </a:ext>
            </a:extLst>
          </p:cNvPr>
          <p:cNvGrpSpPr/>
          <p:nvPr userDrawn="1">
            <p:custDataLst>
              <p:tags r:id="rId43"/>
            </p:custDataLst>
          </p:nvPr>
        </p:nvGrpSpPr>
        <p:grpSpPr>
          <a:xfrm>
            <a:off x="6874522" y="3282696"/>
            <a:ext cx="292608" cy="292608"/>
            <a:chOff x="4334905" y="3282696"/>
            <a:chExt cx="292608" cy="292608"/>
          </a:xfrm>
        </p:grpSpPr>
        <p:sp>
          <p:nvSpPr>
            <p:cNvPr id="41" name="Harvey 0/100 [0]" hidden="1">
              <a:extLst>
                <a:ext uri="{FF2B5EF4-FFF2-40B4-BE49-F238E27FC236}">
                  <a16:creationId xmlns:a16="http://schemas.microsoft.com/office/drawing/2014/main" id="{669ED7CD-D15B-E4D6-974F-9CB9F1C06A64}"/>
                </a:ext>
              </a:extLst>
            </p:cNvPr>
            <p:cNvSpPr>
              <a:spLocks noChangeAspect="1"/>
            </p:cNvSpPr>
            <p:nvPr>
              <p:custDataLst>
                <p:tags r:id="rId4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2" name="Harvey 1/100 [1]">
              <a:extLst>
                <a:ext uri="{FF2B5EF4-FFF2-40B4-BE49-F238E27FC236}">
                  <a16:creationId xmlns:a16="http://schemas.microsoft.com/office/drawing/2014/main" id="{79E40E32-F36A-2117-2EBD-B6F7E376A51B}"/>
                </a:ext>
              </a:extLst>
            </p:cNvPr>
            <p:cNvSpPr>
              <a:spLocks noChangeAspect="1"/>
            </p:cNvSpPr>
            <p:nvPr>
              <p:custDataLst>
                <p:tags r:id="rId4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37435" y="626"/>
                  </a:moveTo>
                  <a:arcTo wR="317500" hR="317500" stAng="-5184000" swAng="2138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3" name="Harvey 2/100 [2]" hidden="1">
              <a:extLst>
                <a:ext uri="{FF2B5EF4-FFF2-40B4-BE49-F238E27FC236}">
                  <a16:creationId xmlns:a16="http://schemas.microsoft.com/office/drawing/2014/main" id="{17833030-9D70-7875-DC75-467EA6BBB6EE}"/>
                </a:ext>
              </a:extLst>
            </p:cNvPr>
            <p:cNvSpPr>
              <a:spLocks noChangeAspect="1"/>
            </p:cNvSpPr>
            <p:nvPr>
              <p:custDataLst>
                <p:tags r:id="rId4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57293" y="2503"/>
                  </a:moveTo>
                  <a:arcTo wR="317500" hR="317500" stAng="-4968000" swAng="2116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4" name="Harvey 3/100 [3]" hidden="1">
              <a:extLst>
                <a:ext uri="{FF2B5EF4-FFF2-40B4-BE49-F238E27FC236}">
                  <a16:creationId xmlns:a16="http://schemas.microsoft.com/office/drawing/2014/main" id="{79665CAB-0364-8796-EAD9-E14D2DDDB11F}"/>
                </a:ext>
              </a:extLst>
            </p:cNvPr>
            <p:cNvSpPr>
              <a:spLocks noChangeAspect="1"/>
            </p:cNvSpPr>
            <p:nvPr>
              <p:custDataLst>
                <p:tags r:id="rId4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47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76993" y="5623"/>
                  </a:moveTo>
                  <a:arcTo wR="317500" hR="317500" stAng="-4752000" swAng="2095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5" name="Harvey 4/100 [4]" hidden="1">
              <a:extLst>
                <a:ext uri="{FF2B5EF4-FFF2-40B4-BE49-F238E27FC236}">
                  <a16:creationId xmlns:a16="http://schemas.microsoft.com/office/drawing/2014/main" id="{A59F2E20-F58B-6CA2-D873-3397C6E13A13}"/>
                </a:ext>
              </a:extLst>
            </p:cNvPr>
            <p:cNvSpPr>
              <a:spLocks noChangeAspect="1"/>
            </p:cNvSpPr>
            <p:nvPr>
              <p:custDataLst>
                <p:tags r:id="rId4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6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6459" y="9974"/>
                  </a:moveTo>
                  <a:arcTo wR="317500" hR="317500" stAng="-4536000" swAng="20735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6" name="Harvey 5/100 [5]" hidden="1">
              <a:extLst>
                <a:ext uri="{FF2B5EF4-FFF2-40B4-BE49-F238E27FC236}">
                  <a16:creationId xmlns:a16="http://schemas.microsoft.com/office/drawing/2014/main" id="{84E980D1-5F80-D948-13C2-F018BC9AFB11}"/>
                </a:ext>
              </a:extLst>
            </p:cNvPr>
            <p:cNvSpPr>
              <a:spLocks noChangeAspect="1"/>
            </p:cNvSpPr>
            <p:nvPr>
              <p:custDataLst>
                <p:tags r:id="rId4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15612" y="15539"/>
                  </a:moveTo>
                  <a:arcTo wR="317500" hR="317500" stAng="-4320000" swAng="2052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7" name="Harvey 6/100 [6]" hidden="1">
              <a:extLst>
                <a:ext uri="{FF2B5EF4-FFF2-40B4-BE49-F238E27FC236}">
                  <a16:creationId xmlns:a16="http://schemas.microsoft.com/office/drawing/2014/main" id="{3D9931C2-0613-7232-4B4A-CDF71EC33843}"/>
                </a:ext>
              </a:extLst>
            </p:cNvPr>
            <p:cNvSpPr>
              <a:spLocks noChangeAspect="1"/>
            </p:cNvSpPr>
            <p:nvPr>
              <p:custDataLst>
                <p:tags r:id="rId5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95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34379" y="22295"/>
                  </a:moveTo>
                  <a:arcTo wR="317500" hR="317500" stAng="-4104000" swAng="2030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8" name="Harvey 7/100 [7]" hidden="1">
              <a:extLst>
                <a:ext uri="{FF2B5EF4-FFF2-40B4-BE49-F238E27FC236}">
                  <a16:creationId xmlns:a16="http://schemas.microsoft.com/office/drawing/2014/main" id="{C4FBB52F-AA56-C379-ACF3-FCCAC52413F4}"/>
                </a:ext>
              </a:extLst>
            </p:cNvPr>
            <p:cNvSpPr>
              <a:spLocks noChangeAspect="1"/>
            </p:cNvSpPr>
            <p:nvPr>
              <p:custDataLst>
                <p:tags r:id="rId5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52684" y="30217"/>
                  </a:moveTo>
                  <a:arcTo wR="317500" hR="317500" stAng="-3888000" swAng="20087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49" name="Harvey 8/100 [8]" hidden="1">
              <a:extLst>
                <a:ext uri="{FF2B5EF4-FFF2-40B4-BE49-F238E27FC236}">
                  <a16:creationId xmlns:a16="http://schemas.microsoft.com/office/drawing/2014/main" id="{CDAE4995-5025-97DB-B62A-E349C3B17B7E}"/>
                </a:ext>
              </a:extLst>
            </p:cNvPr>
            <p:cNvSpPr>
              <a:spLocks noChangeAspect="1"/>
            </p:cNvSpPr>
            <p:nvPr>
              <p:custDataLst>
                <p:tags r:id="rId5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2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70456" y="39272"/>
                  </a:moveTo>
                  <a:arcTo wR="317500" hR="317500" stAng="-3672000" swAng="1987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0" name="Harvey 9/100 [9]" hidden="1">
              <a:extLst>
                <a:ext uri="{FF2B5EF4-FFF2-40B4-BE49-F238E27FC236}">
                  <a16:creationId xmlns:a16="http://schemas.microsoft.com/office/drawing/2014/main" id="{DCC617C5-3F39-E138-834C-23AE1DD85715}"/>
                </a:ext>
              </a:extLst>
            </p:cNvPr>
            <p:cNvSpPr>
              <a:spLocks noChangeAspect="1"/>
            </p:cNvSpPr>
            <p:nvPr>
              <p:custDataLst>
                <p:tags r:id="rId5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4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87625" y="49425"/>
                  </a:moveTo>
                  <a:arcTo wR="317500" hR="317500" stAng="-3456000" swAng="1965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1" name="Harvey 10/100 [10]" hidden="1">
              <a:extLst>
                <a:ext uri="{FF2B5EF4-FFF2-40B4-BE49-F238E27FC236}">
                  <a16:creationId xmlns:a16="http://schemas.microsoft.com/office/drawing/2014/main" id="{A9654291-A613-ABB7-1270-3612AD20D20E}"/>
                </a:ext>
              </a:extLst>
            </p:cNvPr>
            <p:cNvSpPr>
              <a:spLocks noChangeAspect="1"/>
            </p:cNvSpPr>
            <p:nvPr>
              <p:custDataLst>
                <p:tags r:id="rId5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04121" y="60637"/>
                  </a:moveTo>
                  <a:arcTo wR="317500" hR="317500" stAng="-3240000" swAng="1944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2" name="Harvey 11/100 [11]" hidden="1">
              <a:extLst>
                <a:ext uri="{FF2B5EF4-FFF2-40B4-BE49-F238E27FC236}">
                  <a16:creationId xmlns:a16="http://schemas.microsoft.com/office/drawing/2014/main" id="{5402616B-79D3-C3A3-51C4-E734A207ADFD}"/>
                </a:ext>
              </a:extLst>
            </p:cNvPr>
            <p:cNvSpPr>
              <a:spLocks noChangeAspect="1"/>
            </p:cNvSpPr>
            <p:nvPr>
              <p:custDataLst>
                <p:tags r:id="rId5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3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19882" y="72862"/>
                  </a:moveTo>
                  <a:arcTo wR="317500" hR="317500" stAng="-3024000" swAng="1922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3" name="Harvey 12/100 [12]" hidden="1">
              <a:extLst>
                <a:ext uri="{FF2B5EF4-FFF2-40B4-BE49-F238E27FC236}">
                  <a16:creationId xmlns:a16="http://schemas.microsoft.com/office/drawing/2014/main" id="{4FB9ED19-1549-153F-0C36-50C0980D51FC}"/>
                </a:ext>
              </a:extLst>
            </p:cNvPr>
            <p:cNvSpPr>
              <a:spLocks noChangeAspect="1"/>
            </p:cNvSpPr>
            <p:nvPr>
              <p:custDataLst>
                <p:tags r:id="rId5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591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34843" y="86052"/>
                  </a:moveTo>
                  <a:arcTo wR="317500" hR="317500" stAng="-2808000" swAng="1900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4" name="Harvey 13/100 [13]" hidden="1">
              <a:extLst>
                <a:ext uri="{FF2B5EF4-FFF2-40B4-BE49-F238E27FC236}">
                  <a16:creationId xmlns:a16="http://schemas.microsoft.com/office/drawing/2014/main" id="{D33BDE6A-AB93-0FA0-DC5F-270F9419DFBF}"/>
                </a:ext>
              </a:extLst>
            </p:cNvPr>
            <p:cNvSpPr>
              <a:spLocks noChangeAspect="1"/>
            </p:cNvSpPr>
            <p:nvPr>
              <p:custDataLst>
                <p:tags r:id="rId5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8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8947" y="100156"/>
                  </a:moveTo>
                  <a:arcTo wR="317500" hR="317500" stAng="-2591999" swAng="1879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5" name="Harvey 14/100 [14]" hidden="1">
              <a:extLst>
                <a:ext uri="{FF2B5EF4-FFF2-40B4-BE49-F238E27FC236}">
                  <a16:creationId xmlns:a16="http://schemas.microsoft.com/office/drawing/2014/main" id="{F507503F-8B80-77DA-5313-9782E522D3C1}"/>
                </a:ext>
              </a:extLst>
            </p:cNvPr>
            <p:cNvSpPr>
              <a:spLocks noChangeAspect="1"/>
            </p:cNvSpPr>
            <p:nvPr>
              <p:custDataLst>
                <p:tags r:id="rId5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0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137" y="115117"/>
                  </a:moveTo>
                  <a:arcTo wR="317500" hR="317500" stAng="-2375999" swAng="1857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6" name="Harvey 15/100 [15]" hidden="1">
              <a:extLst>
                <a:ext uri="{FF2B5EF4-FFF2-40B4-BE49-F238E27FC236}">
                  <a16:creationId xmlns:a16="http://schemas.microsoft.com/office/drawing/2014/main" id="{CE6EBA26-73BA-BEED-B1B1-2376CBD59696}"/>
                </a:ext>
              </a:extLst>
            </p:cNvPr>
            <p:cNvSpPr>
              <a:spLocks noChangeAspect="1"/>
            </p:cNvSpPr>
            <p:nvPr>
              <p:custDataLst>
                <p:tags r:id="rId5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2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74362" y="130878"/>
                  </a:moveTo>
                  <a:arcTo wR="317500" hR="317500" stAng="-2160000" swAng="1836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7" name="Harvey 16/100 [16]" hidden="1">
              <a:extLst>
                <a:ext uri="{FF2B5EF4-FFF2-40B4-BE49-F238E27FC236}">
                  <a16:creationId xmlns:a16="http://schemas.microsoft.com/office/drawing/2014/main" id="{42883F2A-BBB9-DE6C-5520-CBA3D1F1DE87}"/>
                </a:ext>
              </a:extLst>
            </p:cNvPr>
            <p:cNvSpPr>
              <a:spLocks noChangeAspect="1"/>
            </p:cNvSpPr>
            <p:nvPr>
              <p:custDataLst>
                <p:tags r:id="rId6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4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85574" y="147374"/>
                  </a:moveTo>
                  <a:arcTo wR="317500" hR="317500" stAng="-1944000" swAng="1814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8" name="Harvey 17/100 [17]" hidden="1">
              <a:extLst>
                <a:ext uri="{FF2B5EF4-FFF2-40B4-BE49-F238E27FC236}">
                  <a16:creationId xmlns:a16="http://schemas.microsoft.com/office/drawing/2014/main" id="{23B83BD9-9364-5C3A-1E4A-7DF9E3566093}"/>
                </a:ext>
              </a:extLst>
            </p:cNvPr>
            <p:cNvSpPr>
              <a:spLocks noChangeAspect="1"/>
            </p:cNvSpPr>
            <p:nvPr>
              <p:custDataLst>
                <p:tags r:id="rId6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6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95727" y="164543"/>
                  </a:moveTo>
                  <a:arcTo wR="317500" hR="317500" stAng="-1727999" swAng="1792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9" name="Harvey 18/100 [18]" hidden="1">
              <a:extLst>
                <a:ext uri="{FF2B5EF4-FFF2-40B4-BE49-F238E27FC236}">
                  <a16:creationId xmlns:a16="http://schemas.microsoft.com/office/drawing/2014/main" id="{2B69853A-17BE-32A6-86C6-056DEB7EF8AE}"/>
                </a:ext>
              </a:extLst>
            </p:cNvPr>
            <p:cNvSpPr>
              <a:spLocks noChangeAspect="1"/>
            </p:cNvSpPr>
            <p:nvPr>
              <p:custDataLst>
                <p:tags r:id="rId6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8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4782" y="182315"/>
                  </a:moveTo>
                  <a:arcTo wR="317500" hR="317500" stAng="-1512000" swAng="1771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0" name="Harvey 19/100 [19]" hidden="1">
              <a:extLst>
                <a:ext uri="{FF2B5EF4-FFF2-40B4-BE49-F238E27FC236}">
                  <a16:creationId xmlns:a16="http://schemas.microsoft.com/office/drawing/2014/main" id="{5C7C60D5-D786-A198-A97F-8E63F14D7FB7}"/>
                </a:ext>
              </a:extLst>
            </p:cNvPr>
            <p:cNvSpPr>
              <a:spLocks noChangeAspect="1"/>
            </p:cNvSpPr>
            <p:nvPr>
              <p:custDataLst>
                <p:tags r:id="rId6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10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2704" y="200620"/>
                  </a:moveTo>
                  <a:arcTo wR="317500" hR="317500" stAng="-1295999" swAng="1749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1" name="Harvey 20/100 [20]" hidden="1">
              <a:extLst>
                <a:ext uri="{FF2B5EF4-FFF2-40B4-BE49-F238E27FC236}">
                  <a16:creationId xmlns:a16="http://schemas.microsoft.com/office/drawing/2014/main" id="{06E1857E-5ADD-0C96-1D2D-DDF413A3E79D}"/>
                </a:ext>
              </a:extLst>
            </p:cNvPr>
            <p:cNvSpPr>
              <a:spLocks noChangeAspect="1"/>
            </p:cNvSpPr>
            <p:nvPr>
              <p:custDataLst>
                <p:tags r:id="rId6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32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9460" y="219387"/>
                  </a:moveTo>
                  <a:arcTo wR="317500" hR="317500" stAng="-1080000" swAng="1728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2" name="Harvey 21/100 [21]" hidden="1">
              <a:extLst>
                <a:ext uri="{FF2B5EF4-FFF2-40B4-BE49-F238E27FC236}">
                  <a16:creationId xmlns:a16="http://schemas.microsoft.com/office/drawing/2014/main" id="{C99CDBF8-DC8C-7AB1-7B6D-2DB2C568C5AF}"/>
                </a:ext>
              </a:extLst>
            </p:cNvPr>
            <p:cNvSpPr>
              <a:spLocks noChangeAspect="1"/>
            </p:cNvSpPr>
            <p:nvPr>
              <p:custDataLst>
                <p:tags r:id="rId6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53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5025" y="238540"/>
                  </a:moveTo>
                  <a:arcTo wR="317500" hR="317500" stAng="-864000" swAng="1706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3" name="Harvey 22/100 [22]" hidden="1">
              <a:extLst>
                <a:ext uri="{FF2B5EF4-FFF2-40B4-BE49-F238E27FC236}">
                  <a16:creationId xmlns:a16="http://schemas.microsoft.com/office/drawing/2014/main" id="{5682170B-A5BB-FA94-B876-24D070CCAF34}"/>
                </a:ext>
              </a:extLst>
            </p:cNvPr>
            <p:cNvSpPr>
              <a:spLocks noChangeAspect="1"/>
            </p:cNvSpPr>
            <p:nvPr>
              <p:custDataLst>
                <p:tags r:id="rId6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7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9376" y="258006"/>
                  </a:moveTo>
                  <a:arcTo wR="317500" hR="317500" stAng="-647999" swAng="1684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4" name="Harvey 23/100 [23]" hidden="1">
              <a:extLst>
                <a:ext uri="{FF2B5EF4-FFF2-40B4-BE49-F238E27FC236}">
                  <a16:creationId xmlns:a16="http://schemas.microsoft.com/office/drawing/2014/main" id="{A1EC2E3F-1E40-D98A-7503-89A461A11E4F}"/>
                </a:ext>
              </a:extLst>
            </p:cNvPr>
            <p:cNvSpPr>
              <a:spLocks noChangeAspect="1"/>
            </p:cNvSpPr>
            <p:nvPr>
              <p:custDataLst>
                <p:tags r:id="rId6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96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2496" y="277706"/>
                  </a:moveTo>
                  <a:arcTo wR="317500" hR="317500" stAng="-432000" swAng="1663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5" name="Harvey 24/100 [24]" hidden="1">
              <a:extLst>
                <a:ext uri="{FF2B5EF4-FFF2-40B4-BE49-F238E27FC236}">
                  <a16:creationId xmlns:a16="http://schemas.microsoft.com/office/drawing/2014/main" id="{5FCB3AA5-5AC2-1E20-9060-95D06E5D7132}"/>
                </a:ext>
              </a:extLst>
            </p:cNvPr>
            <p:cNvSpPr>
              <a:spLocks noChangeAspect="1"/>
            </p:cNvSpPr>
            <p:nvPr>
              <p:custDataLst>
                <p:tags r:id="rId6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18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4373" y="297564"/>
                  </a:moveTo>
                  <a:arcTo wR="317500" hR="317500" stAng="-216000" swAng="1641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6" name="Harvey 25/100 [25]" hidden="1">
              <a:extLst>
                <a:ext uri="{FF2B5EF4-FFF2-40B4-BE49-F238E27FC236}">
                  <a16:creationId xmlns:a16="http://schemas.microsoft.com/office/drawing/2014/main" id="{3F1828C5-07DB-FC4D-2EF7-F5B980989BAE}"/>
                </a:ext>
              </a:extLst>
            </p:cNvPr>
            <p:cNvSpPr>
              <a:spLocks noChangeAspect="1"/>
            </p:cNvSpPr>
            <p:nvPr>
              <p:custDataLst>
                <p:tags r:id="rId6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5000" y="317500"/>
                  </a:moveTo>
                  <a:arcTo wR="317500" hR="317500" stAng="0" swAng="1620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7" name="Harvey 26/100 [26]" hidden="1">
              <a:extLst>
                <a:ext uri="{FF2B5EF4-FFF2-40B4-BE49-F238E27FC236}">
                  <a16:creationId xmlns:a16="http://schemas.microsoft.com/office/drawing/2014/main" id="{655C476E-E540-48DD-B38F-B305A500F780}"/>
                </a:ext>
              </a:extLst>
            </p:cNvPr>
            <p:cNvSpPr>
              <a:spLocks noChangeAspect="1"/>
            </p:cNvSpPr>
            <p:nvPr>
              <p:custDataLst>
                <p:tags r:id="rId7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6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4373" y="337435"/>
                  </a:moveTo>
                  <a:arcTo wR="317500" hR="317500" stAng="216000" swAng="1598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8" name="Harvey 27/100 [27]" hidden="1">
              <a:extLst>
                <a:ext uri="{FF2B5EF4-FFF2-40B4-BE49-F238E27FC236}">
                  <a16:creationId xmlns:a16="http://schemas.microsoft.com/office/drawing/2014/main" id="{56109F54-4983-6C92-8504-BE830E8F5E86}"/>
                </a:ext>
              </a:extLst>
            </p:cNvPr>
            <p:cNvSpPr>
              <a:spLocks noChangeAspect="1"/>
            </p:cNvSpPr>
            <p:nvPr>
              <p:custDataLst>
                <p:tags r:id="rId7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8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2496" y="357293"/>
                  </a:moveTo>
                  <a:arcTo wR="317500" hR="317500" stAng="432000" swAng="1576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69" name="Harvey 28/100 [28]" hidden="1">
              <a:extLst>
                <a:ext uri="{FF2B5EF4-FFF2-40B4-BE49-F238E27FC236}">
                  <a16:creationId xmlns:a16="http://schemas.microsoft.com/office/drawing/2014/main" id="{D6B75DEA-0233-C377-694E-4CECF4E6B02B}"/>
                </a:ext>
              </a:extLst>
            </p:cNvPr>
            <p:cNvSpPr>
              <a:spLocks noChangeAspect="1"/>
            </p:cNvSpPr>
            <p:nvPr>
              <p:custDataLst>
                <p:tags r:id="rId7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04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9376" y="376993"/>
                  </a:moveTo>
                  <a:arcTo wR="317500" hR="317500" stAng="648000" swAng="1555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0" name="Harvey 29/100 [29]" hidden="1">
              <a:extLst>
                <a:ext uri="{FF2B5EF4-FFF2-40B4-BE49-F238E27FC236}">
                  <a16:creationId xmlns:a16="http://schemas.microsoft.com/office/drawing/2014/main" id="{755049E4-8D99-18A6-A6DF-F735199E2F82}"/>
                </a:ext>
              </a:extLst>
            </p:cNvPr>
            <p:cNvSpPr>
              <a:spLocks noChangeAspect="1"/>
            </p:cNvSpPr>
            <p:nvPr>
              <p:custDataLst>
                <p:tags r:id="rId7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26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5025" y="396459"/>
                  </a:moveTo>
                  <a:arcTo wR="317500" hR="317500" stAng="863999" swAng="1533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1" name="Harvey 30/100 [30]" hidden="1">
              <a:extLst>
                <a:ext uri="{FF2B5EF4-FFF2-40B4-BE49-F238E27FC236}">
                  <a16:creationId xmlns:a16="http://schemas.microsoft.com/office/drawing/2014/main" id="{78898DF6-A3A5-1259-CE25-1801C93A5764}"/>
                </a:ext>
              </a:extLst>
            </p:cNvPr>
            <p:cNvSpPr>
              <a:spLocks noChangeAspect="1"/>
            </p:cNvSpPr>
            <p:nvPr>
              <p:custDataLst>
                <p:tags r:id="rId7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4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9460" y="415612"/>
                  </a:moveTo>
                  <a:arcTo wR="317500" hR="317500" stAng="1080000" swAng="15119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2" name="Harvey 31/100 [31]" hidden="1">
              <a:extLst>
                <a:ext uri="{FF2B5EF4-FFF2-40B4-BE49-F238E27FC236}">
                  <a16:creationId xmlns:a16="http://schemas.microsoft.com/office/drawing/2014/main" id="{73AE6358-F2AA-2218-67A0-A81E1017EDB5}"/>
                </a:ext>
              </a:extLst>
            </p:cNvPr>
            <p:cNvSpPr>
              <a:spLocks noChangeAspect="1"/>
            </p:cNvSpPr>
            <p:nvPr>
              <p:custDataLst>
                <p:tags r:id="rId7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69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2704" y="434379"/>
                  </a:moveTo>
                  <a:arcTo wR="317500" hR="317500" stAng="1295999" swAng="1490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3" name="Harvey 32/100 [32]" hidden="1">
              <a:extLst>
                <a:ext uri="{FF2B5EF4-FFF2-40B4-BE49-F238E27FC236}">
                  <a16:creationId xmlns:a16="http://schemas.microsoft.com/office/drawing/2014/main" id="{01B0DBBA-41D3-281C-38C4-265855E8C676}"/>
                </a:ext>
              </a:extLst>
            </p:cNvPr>
            <p:cNvSpPr>
              <a:spLocks noChangeAspect="1"/>
            </p:cNvSpPr>
            <p:nvPr>
              <p:custDataLst>
                <p:tags r:id="rId7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9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4782" y="452684"/>
                  </a:moveTo>
                  <a:arcTo wR="317500" hR="317500" stAng="1512000" swAng="14687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4" name="Harvey 33/100 [33]" hidden="1">
              <a:extLst>
                <a:ext uri="{FF2B5EF4-FFF2-40B4-BE49-F238E27FC236}">
                  <a16:creationId xmlns:a16="http://schemas.microsoft.com/office/drawing/2014/main" id="{58F31852-6E05-B56F-9D26-F2BB60053AED}"/>
                </a:ext>
              </a:extLst>
            </p:cNvPr>
            <p:cNvSpPr>
              <a:spLocks noChangeAspect="1"/>
            </p:cNvSpPr>
            <p:nvPr>
              <p:custDataLst>
                <p:tags r:id="rId7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12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95727" y="470456"/>
                  </a:moveTo>
                  <a:arcTo wR="317500" hR="317500" stAng="1728000" swAng="1447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5" name="Harvey 34/100 [34]" hidden="1">
              <a:extLst>
                <a:ext uri="{FF2B5EF4-FFF2-40B4-BE49-F238E27FC236}">
                  <a16:creationId xmlns:a16="http://schemas.microsoft.com/office/drawing/2014/main" id="{A4FA42C3-DDC0-AC1B-B07E-D21DED24C456}"/>
                </a:ext>
              </a:extLst>
            </p:cNvPr>
            <p:cNvSpPr>
              <a:spLocks noChangeAspect="1"/>
            </p:cNvSpPr>
            <p:nvPr>
              <p:custDataLst>
                <p:tags r:id="rId7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34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85574" y="487625"/>
                  </a:moveTo>
                  <a:arcTo wR="317500" hR="317500" stAng="1944000" swAng="14255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6" name="Harvey 35/100 [35]" hidden="1">
              <a:extLst>
                <a:ext uri="{FF2B5EF4-FFF2-40B4-BE49-F238E27FC236}">
                  <a16:creationId xmlns:a16="http://schemas.microsoft.com/office/drawing/2014/main" id="{1451EA10-935B-1847-81D2-261376FBC657}"/>
                </a:ext>
              </a:extLst>
            </p:cNvPr>
            <p:cNvSpPr>
              <a:spLocks noChangeAspect="1"/>
            </p:cNvSpPr>
            <p:nvPr>
              <p:custDataLst>
                <p:tags r:id="rId7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559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74362" y="504121"/>
                  </a:moveTo>
                  <a:arcTo wR="317500" hR="317500" stAng="2159999" swAng="1404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7" name="Harvey 36/100 [36]" hidden="1">
              <a:extLst>
                <a:ext uri="{FF2B5EF4-FFF2-40B4-BE49-F238E27FC236}">
                  <a16:creationId xmlns:a16="http://schemas.microsoft.com/office/drawing/2014/main" id="{265AE219-C9F8-9A41-57C0-C0BB023E91EC}"/>
                </a:ext>
              </a:extLst>
            </p:cNvPr>
            <p:cNvSpPr>
              <a:spLocks noChangeAspect="1"/>
            </p:cNvSpPr>
            <p:nvPr>
              <p:custDataLst>
                <p:tags r:id="rId8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7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137" y="519882"/>
                  </a:moveTo>
                  <a:arcTo wR="317500" hR="317500" stAng="2375999" swAng="1382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8" name="Harvey 37/100 [37]" hidden="1">
              <a:extLst>
                <a:ext uri="{FF2B5EF4-FFF2-40B4-BE49-F238E27FC236}">
                  <a16:creationId xmlns:a16="http://schemas.microsoft.com/office/drawing/2014/main" id="{C01B6C99-CAB2-BB84-9910-278303221AB9}"/>
                </a:ext>
              </a:extLst>
            </p:cNvPr>
            <p:cNvSpPr>
              <a:spLocks noChangeAspect="1"/>
            </p:cNvSpPr>
            <p:nvPr>
              <p:custDataLst>
                <p:tags r:id="rId8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991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8947" y="534843"/>
                  </a:moveTo>
                  <a:arcTo wR="317500" hR="317500" stAng="2591999" swAng="1360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9" name="Harvey 38/100 [38]" hidden="1">
              <a:extLst>
                <a:ext uri="{FF2B5EF4-FFF2-40B4-BE49-F238E27FC236}">
                  <a16:creationId xmlns:a16="http://schemas.microsoft.com/office/drawing/2014/main" id="{DDEA12DE-B254-7770-F864-FEB618131165}"/>
                </a:ext>
              </a:extLst>
            </p:cNvPr>
            <p:cNvSpPr>
              <a:spLocks noChangeAspect="1"/>
            </p:cNvSpPr>
            <p:nvPr>
              <p:custDataLst>
                <p:tags r:id="rId8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2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34843" y="548947"/>
                  </a:moveTo>
                  <a:arcTo wR="317500" hR="317500" stAng="2808000" swAng="1339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0" name="Harvey 39/100 [39]" hidden="1">
              <a:extLst>
                <a:ext uri="{FF2B5EF4-FFF2-40B4-BE49-F238E27FC236}">
                  <a16:creationId xmlns:a16="http://schemas.microsoft.com/office/drawing/2014/main" id="{1A60BE04-2ED4-797D-5050-9C70D7561CCC}"/>
                </a:ext>
              </a:extLst>
            </p:cNvPr>
            <p:cNvSpPr>
              <a:spLocks noChangeAspect="1"/>
            </p:cNvSpPr>
            <p:nvPr>
              <p:custDataLst>
                <p:tags r:id="rId8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4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19882" y="562137"/>
                  </a:moveTo>
                  <a:arcTo wR="317500" hR="317500" stAng="3024000" swAng="1317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1" name="Harvey 40/100 [40]" hidden="1">
              <a:extLst>
                <a:ext uri="{FF2B5EF4-FFF2-40B4-BE49-F238E27FC236}">
                  <a16:creationId xmlns:a16="http://schemas.microsoft.com/office/drawing/2014/main" id="{8308CD6F-0BD0-80D0-8819-0E850051768D}"/>
                </a:ext>
              </a:extLst>
            </p:cNvPr>
            <p:cNvSpPr>
              <a:spLocks noChangeAspect="1"/>
            </p:cNvSpPr>
            <p:nvPr>
              <p:custDataLst>
                <p:tags r:id="rId8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6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04121" y="574362"/>
                  </a:moveTo>
                  <a:arcTo wR="317500" hR="317500" stAng="3240000" swAng="1296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" name="Harvey 41/100 [41]" hidden="1">
              <a:extLst>
                <a:ext uri="{FF2B5EF4-FFF2-40B4-BE49-F238E27FC236}">
                  <a16:creationId xmlns:a16="http://schemas.microsoft.com/office/drawing/2014/main" id="{06A4D707-B06F-F5AD-8016-27CFD28382AB}"/>
                </a:ext>
              </a:extLst>
            </p:cNvPr>
            <p:cNvSpPr>
              <a:spLocks noChangeAspect="1"/>
            </p:cNvSpPr>
            <p:nvPr>
              <p:custDataLst>
                <p:tags r:id="rId8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8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87625" y="585574"/>
                  </a:moveTo>
                  <a:arcTo wR="317500" hR="317500" stAng="3455999" swAng="1274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3" name="Harvey 42/100 [42]" hidden="1">
              <a:extLst>
                <a:ext uri="{FF2B5EF4-FFF2-40B4-BE49-F238E27FC236}">
                  <a16:creationId xmlns:a16="http://schemas.microsoft.com/office/drawing/2014/main" id="{55774D22-B4BA-7D66-9FCD-B2B4ED55DD8A}"/>
                </a:ext>
              </a:extLst>
            </p:cNvPr>
            <p:cNvSpPr>
              <a:spLocks noChangeAspect="1"/>
            </p:cNvSpPr>
            <p:nvPr>
              <p:custDataLst>
                <p:tags r:id="rId8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0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70456" y="595727"/>
                  </a:moveTo>
                  <a:arcTo wR="317500" hR="317500" stAng="3671999" swAng="1252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4" name="Harvey 43/100 [43]" hidden="1">
              <a:extLst>
                <a:ext uri="{FF2B5EF4-FFF2-40B4-BE49-F238E27FC236}">
                  <a16:creationId xmlns:a16="http://schemas.microsoft.com/office/drawing/2014/main" id="{D7FF96C2-F8F1-994F-EDAD-4E69FE567863}"/>
                </a:ext>
              </a:extLst>
            </p:cNvPr>
            <p:cNvSpPr>
              <a:spLocks noChangeAspect="1"/>
            </p:cNvSpPr>
            <p:nvPr>
              <p:custDataLst>
                <p:tags r:id="rId8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2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52684" y="604782"/>
                  </a:moveTo>
                  <a:arcTo wR="317500" hR="317500" stAng="3888000" swAng="1231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5" name="Harvey 44/100 [44]" hidden="1">
              <a:extLst>
                <a:ext uri="{FF2B5EF4-FFF2-40B4-BE49-F238E27FC236}">
                  <a16:creationId xmlns:a16="http://schemas.microsoft.com/office/drawing/2014/main" id="{9FF1F9E0-2B2D-9CCF-4709-D63790370A87}"/>
                </a:ext>
              </a:extLst>
            </p:cNvPr>
            <p:cNvSpPr>
              <a:spLocks noChangeAspect="1"/>
            </p:cNvSpPr>
            <p:nvPr>
              <p:custDataLst>
                <p:tags r:id="rId8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50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34379" y="612704"/>
                  </a:moveTo>
                  <a:arcTo wR="317500" hR="317500" stAng="4104000" swAng="1209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6" name="Harvey 45/100 [45]" hidden="1">
              <a:extLst>
                <a:ext uri="{FF2B5EF4-FFF2-40B4-BE49-F238E27FC236}">
                  <a16:creationId xmlns:a16="http://schemas.microsoft.com/office/drawing/2014/main" id="{D7597FB6-388B-2C77-5D53-3557EC8249EA}"/>
                </a:ext>
              </a:extLst>
            </p:cNvPr>
            <p:cNvSpPr>
              <a:spLocks noChangeAspect="1"/>
            </p:cNvSpPr>
            <p:nvPr>
              <p:custDataLst>
                <p:tags r:id="rId8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72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15612" y="619460"/>
                  </a:moveTo>
                  <a:arcTo wR="317500" hR="317500" stAng="4320000" swAng="1188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7" name="Harvey 46/100 [46]" hidden="1">
              <a:extLst>
                <a:ext uri="{FF2B5EF4-FFF2-40B4-BE49-F238E27FC236}">
                  <a16:creationId xmlns:a16="http://schemas.microsoft.com/office/drawing/2014/main" id="{DA490B00-ED89-F01E-FDAF-DCA0FBD4F899}"/>
                </a:ext>
              </a:extLst>
            </p:cNvPr>
            <p:cNvSpPr>
              <a:spLocks noChangeAspect="1"/>
            </p:cNvSpPr>
            <p:nvPr>
              <p:custDataLst>
                <p:tags r:id="rId9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93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6459" y="625025"/>
                  </a:moveTo>
                  <a:arcTo wR="317500" hR="317500" stAng="4536000" swAng="1166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8" name="Harvey 47/100 [47]" hidden="1">
              <a:extLst>
                <a:ext uri="{FF2B5EF4-FFF2-40B4-BE49-F238E27FC236}">
                  <a16:creationId xmlns:a16="http://schemas.microsoft.com/office/drawing/2014/main" id="{B0A8B6DA-5D89-8A4B-71CA-821290BCDEAF}"/>
                </a:ext>
              </a:extLst>
            </p:cNvPr>
            <p:cNvSpPr>
              <a:spLocks noChangeAspect="1"/>
            </p:cNvSpPr>
            <p:nvPr>
              <p:custDataLst>
                <p:tags r:id="rId9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1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76993" y="629376"/>
                  </a:moveTo>
                  <a:arcTo wR="317500" hR="317500" stAng="4751999" swAng="1144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9" name="Harvey 48/100 [48]" hidden="1">
              <a:extLst>
                <a:ext uri="{FF2B5EF4-FFF2-40B4-BE49-F238E27FC236}">
                  <a16:creationId xmlns:a16="http://schemas.microsoft.com/office/drawing/2014/main" id="{0F809E89-4D25-176F-E30B-08732934C73C}"/>
                </a:ext>
              </a:extLst>
            </p:cNvPr>
            <p:cNvSpPr>
              <a:spLocks noChangeAspect="1"/>
            </p:cNvSpPr>
            <p:nvPr>
              <p:custDataLst>
                <p:tags r:id="rId9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367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57293" y="632496"/>
                  </a:moveTo>
                  <a:arcTo wR="317500" hR="317500" stAng="4967999" swAng="1123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0" name="Harvey 49/100 [49]" hidden="1">
              <a:extLst>
                <a:ext uri="{FF2B5EF4-FFF2-40B4-BE49-F238E27FC236}">
                  <a16:creationId xmlns:a16="http://schemas.microsoft.com/office/drawing/2014/main" id="{F1BB8FAE-13C6-1A37-2E9F-E04F6F8F4937}"/>
                </a:ext>
              </a:extLst>
            </p:cNvPr>
            <p:cNvSpPr>
              <a:spLocks noChangeAspect="1"/>
            </p:cNvSpPr>
            <p:nvPr>
              <p:custDataLst>
                <p:tags r:id="rId9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58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37435" y="634373"/>
                  </a:moveTo>
                  <a:arcTo wR="317500" hR="317500" stAng="5184000" swAng="1101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1" name="Harvey 50/100 [50]" hidden="1">
              <a:extLst>
                <a:ext uri="{FF2B5EF4-FFF2-40B4-BE49-F238E27FC236}">
                  <a16:creationId xmlns:a16="http://schemas.microsoft.com/office/drawing/2014/main" id="{7EB3F580-8C07-5C2E-373D-8C2D92879075}"/>
                </a:ext>
              </a:extLst>
            </p:cNvPr>
            <p:cNvSpPr>
              <a:spLocks noChangeAspect="1"/>
            </p:cNvSpPr>
            <p:nvPr>
              <p:custDataLst>
                <p:tags r:id="rId9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17500" y="635000"/>
                  </a:moveTo>
                  <a:arcTo wR="317500" hR="317500" stAng="5400000" swAng="1080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2" name="Harvey 51/100 [51]" hidden="1">
              <a:extLst>
                <a:ext uri="{FF2B5EF4-FFF2-40B4-BE49-F238E27FC236}">
                  <a16:creationId xmlns:a16="http://schemas.microsoft.com/office/drawing/2014/main" id="{BC7DB816-B1A2-ED10-31B3-58E54C0358E9}"/>
                </a:ext>
              </a:extLst>
            </p:cNvPr>
            <p:cNvSpPr>
              <a:spLocks noChangeAspect="1"/>
            </p:cNvSpPr>
            <p:nvPr>
              <p:custDataLst>
                <p:tags r:id="rId9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0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97564" y="634373"/>
                  </a:moveTo>
                  <a:arcTo wR="317500" hR="317500" stAng="5616000" swAng="1058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3" name="Harvey 52/100 [52]" hidden="1">
              <a:extLst>
                <a:ext uri="{FF2B5EF4-FFF2-40B4-BE49-F238E27FC236}">
                  <a16:creationId xmlns:a16="http://schemas.microsoft.com/office/drawing/2014/main" id="{1DE0A231-0123-1ABA-0FDD-8BDE5A92C986}"/>
                </a:ext>
              </a:extLst>
            </p:cNvPr>
            <p:cNvSpPr>
              <a:spLocks noChangeAspect="1"/>
            </p:cNvSpPr>
            <p:nvPr>
              <p:custDataLst>
                <p:tags r:id="rId9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2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77706" y="632496"/>
                  </a:moveTo>
                  <a:arcTo wR="317500" hR="317500" stAng="5832000" swAng="10367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4" name="Harvey 53/100 [53]" hidden="1">
              <a:extLst>
                <a:ext uri="{FF2B5EF4-FFF2-40B4-BE49-F238E27FC236}">
                  <a16:creationId xmlns:a16="http://schemas.microsoft.com/office/drawing/2014/main" id="{3CAACB89-6C96-9D1C-01E3-C75991A151F6}"/>
                </a:ext>
              </a:extLst>
            </p:cNvPr>
            <p:cNvSpPr>
              <a:spLocks noChangeAspect="1"/>
            </p:cNvSpPr>
            <p:nvPr>
              <p:custDataLst>
                <p:tags r:id="rId9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44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8006" y="629376"/>
                  </a:moveTo>
                  <a:arcTo wR="317500" hR="317500" stAng="6048000" swAng="1015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5" name="Harvey 54/100 [54]" hidden="1">
              <a:extLst>
                <a:ext uri="{FF2B5EF4-FFF2-40B4-BE49-F238E27FC236}">
                  <a16:creationId xmlns:a16="http://schemas.microsoft.com/office/drawing/2014/main" id="{5F494409-16C9-A74F-A6AF-E1FDA4F2FF1C}"/>
                </a:ext>
              </a:extLst>
            </p:cNvPr>
            <p:cNvSpPr>
              <a:spLocks noChangeAspect="1"/>
            </p:cNvSpPr>
            <p:nvPr>
              <p:custDataLst>
                <p:tags r:id="rId9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66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38540" y="625025"/>
                  </a:moveTo>
                  <a:arcTo wR="317500" hR="317500" stAng="6264000" swAng="993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6" name="Harvey 55/100 [55]" hidden="1">
              <a:extLst>
                <a:ext uri="{FF2B5EF4-FFF2-40B4-BE49-F238E27FC236}">
                  <a16:creationId xmlns:a16="http://schemas.microsoft.com/office/drawing/2014/main" id="{8AC486EA-06E3-5EE3-0A56-CD3391C6CD32}"/>
                </a:ext>
              </a:extLst>
            </p:cNvPr>
            <p:cNvSpPr>
              <a:spLocks noChangeAspect="1"/>
            </p:cNvSpPr>
            <p:nvPr>
              <p:custDataLst>
                <p:tags r:id="rId9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8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19387" y="619460"/>
                  </a:moveTo>
                  <a:arcTo wR="317500" hR="317500" stAng="6480000" swAng="9719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7" name="Harvey 56/100 [56]" hidden="1">
              <a:extLst>
                <a:ext uri="{FF2B5EF4-FFF2-40B4-BE49-F238E27FC236}">
                  <a16:creationId xmlns:a16="http://schemas.microsoft.com/office/drawing/2014/main" id="{480C1146-526B-C545-277F-A242E5DF1514}"/>
                </a:ext>
              </a:extLst>
            </p:cNvPr>
            <p:cNvSpPr>
              <a:spLocks noChangeAspect="1"/>
            </p:cNvSpPr>
            <p:nvPr>
              <p:custDataLst>
                <p:tags r:id="rId10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09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00620" y="612704"/>
                  </a:moveTo>
                  <a:arcTo wR="317500" hR="317500" stAng="6696000" swAng="950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8" name="Harvey 57/100 [57]" hidden="1">
              <a:extLst>
                <a:ext uri="{FF2B5EF4-FFF2-40B4-BE49-F238E27FC236}">
                  <a16:creationId xmlns:a16="http://schemas.microsoft.com/office/drawing/2014/main" id="{8687CB26-93DE-B108-514A-34D47259E546}"/>
                </a:ext>
              </a:extLst>
            </p:cNvPr>
            <p:cNvSpPr>
              <a:spLocks noChangeAspect="1"/>
            </p:cNvSpPr>
            <p:nvPr>
              <p:custDataLst>
                <p:tags r:id="rId10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3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82315" y="604782"/>
                  </a:moveTo>
                  <a:arcTo wR="317500" hR="317500" stAng="6911999" swAng="928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9" name="Harvey 58/100 [58]" hidden="1">
              <a:extLst>
                <a:ext uri="{FF2B5EF4-FFF2-40B4-BE49-F238E27FC236}">
                  <a16:creationId xmlns:a16="http://schemas.microsoft.com/office/drawing/2014/main" id="{B27A49A5-813E-2183-9BB5-EBBF92D4DD77}"/>
                </a:ext>
              </a:extLst>
            </p:cNvPr>
            <p:cNvSpPr>
              <a:spLocks noChangeAspect="1"/>
            </p:cNvSpPr>
            <p:nvPr>
              <p:custDataLst>
                <p:tags r:id="rId10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527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64543" y="595727"/>
                  </a:moveTo>
                  <a:arcTo wR="317500" hR="317500" stAng="7127999" swAng="907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0" name="Harvey 59/100 [59]" hidden="1">
              <a:extLst>
                <a:ext uri="{FF2B5EF4-FFF2-40B4-BE49-F238E27FC236}">
                  <a16:creationId xmlns:a16="http://schemas.microsoft.com/office/drawing/2014/main" id="{38D3D0BB-B05E-6D68-7F5C-B3A106151D84}"/>
                </a:ext>
              </a:extLst>
            </p:cNvPr>
            <p:cNvSpPr>
              <a:spLocks noChangeAspect="1"/>
            </p:cNvSpPr>
            <p:nvPr>
              <p:custDataLst>
                <p:tags r:id="rId10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74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47374" y="585574"/>
                  </a:moveTo>
                  <a:arcTo wR="317500" hR="317500" stAng="7343999" swAng="885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1" name="Harvey 60/100 [60]" hidden="1">
              <a:extLst>
                <a:ext uri="{FF2B5EF4-FFF2-40B4-BE49-F238E27FC236}">
                  <a16:creationId xmlns:a16="http://schemas.microsoft.com/office/drawing/2014/main" id="{27FE40F0-741B-9C64-223C-53A8A326E390}"/>
                </a:ext>
              </a:extLst>
            </p:cNvPr>
            <p:cNvSpPr>
              <a:spLocks noChangeAspect="1"/>
            </p:cNvSpPr>
            <p:nvPr>
              <p:custDataLst>
                <p:tags r:id="rId10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96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30878" y="574362"/>
                  </a:moveTo>
                  <a:arcTo wR="317500" hR="317500" stAng="7560000" swAng="864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2" name="Harvey 61/100 [61]" hidden="1">
              <a:extLst>
                <a:ext uri="{FF2B5EF4-FFF2-40B4-BE49-F238E27FC236}">
                  <a16:creationId xmlns:a16="http://schemas.microsoft.com/office/drawing/2014/main" id="{D69D241A-E22D-4FF4-BB1B-50D18C709CF2}"/>
                </a:ext>
              </a:extLst>
            </p:cNvPr>
            <p:cNvSpPr>
              <a:spLocks noChangeAspect="1"/>
            </p:cNvSpPr>
            <p:nvPr>
              <p:custDataLst>
                <p:tags r:id="rId10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1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15117" y="562137"/>
                  </a:moveTo>
                  <a:arcTo wR="317500" hR="317500" stAng="7776000" swAng="842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3" name="Harvey 62/100 [62]" hidden="1">
              <a:extLst>
                <a:ext uri="{FF2B5EF4-FFF2-40B4-BE49-F238E27FC236}">
                  <a16:creationId xmlns:a16="http://schemas.microsoft.com/office/drawing/2014/main" id="{DAFFDF14-89DF-A67A-4CFA-11C5A89E9277}"/>
                </a:ext>
              </a:extLst>
            </p:cNvPr>
            <p:cNvSpPr>
              <a:spLocks noChangeAspect="1"/>
            </p:cNvSpPr>
            <p:nvPr>
              <p:custDataLst>
                <p:tags r:id="rId10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39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00156" y="548947"/>
                  </a:moveTo>
                  <a:arcTo wR="317500" hR="317500" stAng="7991999" swAng="820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4" name="Harvey 63/100 [63]" hidden="1">
              <a:extLst>
                <a:ext uri="{FF2B5EF4-FFF2-40B4-BE49-F238E27FC236}">
                  <a16:creationId xmlns:a16="http://schemas.microsoft.com/office/drawing/2014/main" id="{C39BA793-0F62-2498-61BE-2E8C552B0E69}"/>
                </a:ext>
              </a:extLst>
            </p:cNvPr>
            <p:cNvSpPr>
              <a:spLocks noChangeAspect="1"/>
            </p:cNvSpPr>
            <p:nvPr>
              <p:custDataLst>
                <p:tags r:id="rId10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6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86052" y="534843"/>
                  </a:moveTo>
                  <a:arcTo wR="317500" hR="317500" stAng="8208000" swAng="7991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5" name="Harvey 64/100 [64]" hidden="1">
              <a:extLst>
                <a:ext uri="{FF2B5EF4-FFF2-40B4-BE49-F238E27FC236}">
                  <a16:creationId xmlns:a16="http://schemas.microsoft.com/office/drawing/2014/main" id="{DFBE52DF-9658-2D3A-C60E-A48916578542}"/>
                </a:ext>
              </a:extLst>
            </p:cNvPr>
            <p:cNvSpPr>
              <a:spLocks noChangeAspect="1"/>
            </p:cNvSpPr>
            <p:nvPr>
              <p:custDataLst>
                <p:tags r:id="rId10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8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72862" y="519882"/>
                  </a:moveTo>
                  <a:arcTo wR="317500" hR="317500" stAng="8424000" swAng="777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6" name="Harvey 65/100 [65]" hidden="1">
              <a:extLst>
                <a:ext uri="{FF2B5EF4-FFF2-40B4-BE49-F238E27FC236}">
                  <a16:creationId xmlns:a16="http://schemas.microsoft.com/office/drawing/2014/main" id="{3E1BD519-5552-5424-ED6C-563DBE1B3564}"/>
                </a:ext>
              </a:extLst>
            </p:cNvPr>
            <p:cNvSpPr>
              <a:spLocks noChangeAspect="1"/>
            </p:cNvSpPr>
            <p:nvPr>
              <p:custDataLst>
                <p:tags r:id="rId10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0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637" y="504121"/>
                  </a:moveTo>
                  <a:arcTo wR="317500" hR="317500" stAng="8640000" swAng="7559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7" name="Harvey 66/100 [66]" hidden="1">
              <a:extLst>
                <a:ext uri="{FF2B5EF4-FFF2-40B4-BE49-F238E27FC236}">
                  <a16:creationId xmlns:a16="http://schemas.microsoft.com/office/drawing/2014/main" id="{75CEFAA7-6B44-20BF-B0D7-F3EBD4F945D4}"/>
                </a:ext>
              </a:extLst>
            </p:cNvPr>
            <p:cNvSpPr>
              <a:spLocks noChangeAspect="1"/>
            </p:cNvSpPr>
            <p:nvPr>
              <p:custDataLst>
                <p:tags r:id="rId11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2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9425" y="487625"/>
                  </a:moveTo>
                  <a:arcTo wR="317500" hR="317500" stAng="8856000" swAng="734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8" name="Harvey 67/100 [67]" hidden="1">
              <a:extLst>
                <a:ext uri="{FF2B5EF4-FFF2-40B4-BE49-F238E27FC236}">
                  <a16:creationId xmlns:a16="http://schemas.microsoft.com/office/drawing/2014/main" id="{D5E6DC47-E730-2EB3-E45A-72A39505244F}"/>
                </a:ext>
              </a:extLst>
            </p:cNvPr>
            <p:cNvSpPr>
              <a:spLocks noChangeAspect="1"/>
            </p:cNvSpPr>
            <p:nvPr>
              <p:custDataLst>
                <p:tags r:id="rId11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4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272" y="470456"/>
                  </a:moveTo>
                  <a:arcTo wR="317500" hR="317500" stAng="9072000" swAng="7127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9" name="Harvey 68/100 [68]" hidden="1">
              <a:extLst>
                <a:ext uri="{FF2B5EF4-FFF2-40B4-BE49-F238E27FC236}">
                  <a16:creationId xmlns:a16="http://schemas.microsoft.com/office/drawing/2014/main" id="{9E96F4CD-C631-2F9C-73F3-BA651C94B329}"/>
                </a:ext>
              </a:extLst>
            </p:cNvPr>
            <p:cNvSpPr>
              <a:spLocks noChangeAspect="1"/>
            </p:cNvSpPr>
            <p:nvPr>
              <p:custDataLst>
                <p:tags r:id="rId11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6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0217" y="452684"/>
                  </a:moveTo>
                  <a:arcTo wR="317500" hR="317500" stAng="9288000" swAng="6911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0" name="Harvey 69/100 [69]" hidden="1">
              <a:extLst>
                <a:ext uri="{FF2B5EF4-FFF2-40B4-BE49-F238E27FC236}">
                  <a16:creationId xmlns:a16="http://schemas.microsoft.com/office/drawing/2014/main" id="{09507E18-4648-341D-5DE6-007531750F91}"/>
                </a:ext>
              </a:extLst>
            </p:cNvPr>
            <p:cNvSpPr>
              <a:spLocks noChangeAspect="1"/>
            </p:cNvSpPr>
            <p:nvPr>
              <p:custDataLst>
                <p:tags r:id="rId11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90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2295" y="434379"/>
                  </a:moveTo>
                  <a:arcTo wR="317500" hR="317500" stAng="9503999" swAng="669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1" name="Harvey 70/100 [70]" hidden="1">
              <a:extLst>
                <a:ext uri="{FF2B5EF4-FFF2-40B4-BE49-F238E27FC236}">
                  <a16:creationId xmlns:a16="http://schemas.microsoft.com/office/drawing/2014/main" id="{B388F862-D334-8ACB-448D-D4862124448F}"/>
                </a:ext>
              </a:extLst>
            </p:cNvPr>
            <p:cNvSpPr>
              <a:spLocks noChangeAspect="1"/>
            </p:cNvSpPr>
            <p:nvPr>
              <p:custDataLst>
                <p:tags r:id="rId11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119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5539" y="415612"/>
                  </a:moveTo>
                  <a:arcTo wR="317500" hR="317500" stAng="9719999" swAng="648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2" name="Harvey 71/100 [71]" hidden="1">
              <a:extLst>
                <a:ext uri="{FF2B5EF4-FFF2-40B4-BE49-F238E27FC236}">
                  <a16:creationId xmlns:a16="http://schemas.microsoft.com/office/drawing/2014/main" id="{543FE31A-BC1F-F36F-864B-460EF8C2ED4C}"/>
                </a:ext>
              </a:extLst>
            </p:cNvPr>
            <p:cNvSpPr>
              <a:spLocks noChangeAspect="1"/>
            </p:cNvSpPr>
            <p:nvPr>
              <p:custDataLst>
                <p:tags r:id="rId11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33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974" y="396459"/>
                  </a:moveTo>
                  <a:arcTo wR="317500" hR="317500" stAng="9936000" swAng="626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3" name="Harvey 72/100 [72]" hidden="1">
              <a:extLst>
                <a:ext uri="{FF2B5EF4-FFF2-40B4-BE49-F238E27FC236}">
                  <a16:creationId xmlns:a16="http://schemas.microsoft.com/office/drawing/2014/main" id="{5B490538-CF21-01BD-D4E6-834DCD9BF6BD}"/>
                </a:ext>
              </a:extLst>
            </p:cNvPr>
            <p:cNvSpPr>
              <a:spLocks noChangeAspect="1"/>
            </p:cNvSpPr>
            <p:nvPr>
              <p:custDataLst>
                <p:tags r:id="rId11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5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3" y="376993"/>
                  </a:moveTo>
                  <a:arcTo wR="317500" hR="317500" stAng="10152000" swAng="604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4" name="Harvey 73/100 [73]" hidden="1">
              <a:extLst>
                <a:ext uri="{FF2B5EF4-FFF2-40B4-BE49-F238E27FC236}">
                  <a16:creationId xmlns:a16="http://schemas.microsoft.com/office/drawing/2014/main" id="{A1DCB225-811D-FB0A-A41C-50A574E20F51}"/>
                </a:ext>
              </a:extLst>
            </p:cNvPr>
            <p:cNvSpPr>
              <a:spLocks noChangeAspect="1"/>
            </p:cNvSpPr>
            <p:nvPr>
              <p:custDataLst>
                <p:tags r:id="rId11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76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03" y="357293"/>
                  </a:moveTo>
                  <a:arcTo wR="317500" hR="317500" stAng="10368000" swAng="583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5" name="Harvey 74/100 [74]" hidden="1">
              <a:extLst>
                <a:ext uri="{FF2B5EF4-FFF2-40B4-BE49-F238E27FC236}">
                  <a16:creationId xmlns:a16="http://schemas.microsoft.com/office/drawing/2014/main" id="{FEAB97DD-183E-D053-038E-062A9913FF24}"/>
                </a:ext>
              </a:extLst>
            </p:cNvPr>
            <p:cNvSpPr>
              <a:spLocks noChangeAspect="1"/>
            </p:cNvSpPr>
            <p:nvPr>
              <p:custDataLst>
                <p:tags r:id="rId11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98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6" y="337435"/>
                  </a:moveTo>
                  <a:arcTo wR="317500" hR="317500" stAng="10583999" swAng="561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6" name="Harvey 75/100 [75]" hidden="1">
              <a:extLst>
                <a:ext uri="{FF2B5EF4-FFF2-40B4-BE49-F238E27FC236}">
                  <a16:creationId xmlns:a16="http://schemas.microsoft.com/office/drawing/2014/main" id="{DF358592-D4B6-9775-EC3A-7A49E056576D}"/>
                </a:ext>
              </a:extLst>
            </p:cNvPr>
            <p:cNvSpPr>
              <a:spLocks noChangeAspect="1"/>
            </p:cNvSpPr>
            <p:nvPr>
              <p:custDataLst>
                <p:tags r:id="rId11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0" y="317500"/>
                  </a:moveTo>
                  <a:arcTo wR="317500" hR="317500" stAng="10800000" swAng="540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7" name="Harvey 76/100 [76]" hidden="1">
              <a:extLst>
                <a:ext uri="{FF2B5EF4-FFF2-40B4-BE49-F238E27FC236}">
                  <a16:creationId xmlns:a16="http://schemas.microsoft.com/office/drawing/2014/main" id="{26B3C687-92C0-B7B1-9614-7CE66BDA432E}"/>
                </a:ext>
              </a:extLst>
            </p:cNvPr>
            <p:cNvSpPr>
              <a:spLocks noChangeAspect="1"/>
            </p:cNvSpPr>
            <p:nvPr>
              <p:custDataLst>
                <p:tags r:id="rId12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4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6" y="297564"/>
                  </a:moveTo>
                  <a:arcTo wR="317500" hR="317500" stAng="11016000" swAng="518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8" name="Harvey 77/100 [77]" hidden="1">
              <a:extLst>
                <a:ext uri="{FF2B5EF4-FFF2-40B4-BE49-F238E27FC236}">
                  <a16:creationId xmlns:a16="http://schemas.microsoft.com/office/drawing/2014/main" id="{30DB1639-6AAD-79D3-CCD2-375E2DD5A8A7}"/>
                </a:ext>
              </a:extLst>
            </p:cNvPr>
            <p:cNvSpPr>
              <a:spLocks noChangeAspect="1"/>
            </p:cNvSpPr>
            <p:nvPr>
              <p:custDataLst>
                <p:tags r:id="rId12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6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03" y="277706"/>
                  </a:moveTo>
                  <a:arcTo wR="317500" hR="317500" stAng="11232000" swAng="496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9" name="Harvey 78/100 [78]" hidden="1">
              <a:extLst>
                <a:ext uri="{FF2B5EF4-FFF2-40B4-BE49-F238E27FC236}">
                  <a16:creationId xmlns:a16="http://schemas.microsoft.com/office/drawing/2014/main" id="{A7B0B225-1D87-1651-9279-FEBFA6209B4C}"/>
                </a:ext>
              </a:extLst>
            </p:cNvPr>
            <p:cNvSpPr>
              <a:spLocks noChangeAspect="1"/>
            </p:cNvSpPr>
            <p:nvPr>
              <p:custDataLst>
                <p:tags r:id="rId12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84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3" y="258006"/>
                  </a:moveTo>
                  <a:arcTo wR="317500" hR="317500" stAng="11448000" swAng="4751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0" name="Harvey 79/100 [79]" hidden="1">
              <a:extLst>
                <a:ext uri="{FF2B5EF4-FFF2-40B4-BE49-F238E27FC236}">
                  <a16:creationId xmlns:a16="http://schemas.microsoft.com/office/drawing/2014/main" id="{D56E7CBB-E47B-A46B-BE50-8DA147677D1C}"/>
                </a:ext>
              </a:extLst>
            </p:cNvPr>
            <p:cNvSpPr>
              <a:spLocks noChangeAspect="1"/>
            </p:cNvSpPr>
            <p:nvPr>
              <p:custDataLst>
                <p:tags r:id="rId12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06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974" y="238540"/>
                  </a:moveTo>
                  <a:arcTo wR="317500" hR="317500" stAng="11664000" swAng="453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1" name="Harvey 80/100 [80]" hidden="1">
              <a:extLst>
                <a:ext uri="{FF2B5EF4-FFF2-40B4-BE49-F238E27FC236}">
                  <a16:creationId xmlns:a16="http://schemas.microsoft.com/office/drawing/2014/main" id="{214B2F88-33F1-BECF-5E3A-C4CE82E217CE}"/>
                </a:ext>
              </a:extLst>
            </p:cNvPr>
            <p:cNvSpPr>
              <a:spLocks noChangeAspect="1"/>
            </p:cNvSpPr>
            <p:nvPr>
              <p:custDataLst>
                <p:tags r:id="rId12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2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5539" y="219387"/>
                  </a:moveTo>
                  <a:arcTo wR="317500" hR="317500" stAng="11880000" swAng="4319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2" name="Harvey 81/100 [81]" hidden="1">
              <a:extLst>
                <a:ext uri="{FF2B5EF4-FFF2-40B4-BE49-F238E27FC236}">
                  <a16:creationId xmlns:a16="http://schemas.microsoft.com/office/drawing/2014/main" id="{30BC6AA8-CD2F-3CC8-4D11-3A95C954E7CE}"/>
                </a:ext>
              </a:extLst>
            </p:cNvPr>
            <p:cNvSpPr>
              <a:spLocks noChangeAspect="1"/>
            </p:cNvSpPr>
            <p:nvPr>
              <p:custDataLst>
                <p:tags r:id="rId12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49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2295" y="200620"/>
                  </a:moveTo>
                  <a:arcTo wR="317500" hR="317500" stAng="12096000" swAng="410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3" name="Harvey 82/100 [82]" hidden="1">
              <a:extLst>
                <a:ext uri="{FF2B5EF4-FFF2-40B4-BE49-F238E27FC236}">
                  <a16:creationId xmlns:a16="http://schemas.microsoft.com/office/drawing/2014/main" id="{CD2AB4C8-6B08-C456-593D-A12BCBAF748A}"/>
                </a:ext>
              </a:extLst>
            </p:cNvPr>
            <p:cNvSpPr>
              <a:spLocks noChangeAspect="1"/>
            </p:cNvSpPr>
            <p:nvPr>
              <p:custDataLst>
                <p:tags r:id="rId12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7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0217" y="182315"/>
                  </a:moveTo>
                  <a:arcTo wR="317500" hR="317500" stAng="12312000" swAng="388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4" name="Harvey 83/100 [83]" hidden="1">
              <a:extLst>
                <a:ext uri="{FF2B5EF4-FFF2-40B4-BE49-F238E27FC236}">
                  <a16:creationId xmlns:a16="http://schemas.microsoft.com/office/drawing/2014/main" id="{9034965F-F41A-9340-E620-D67C67C01A30}"/>
                </a:ext>
              </a:extLst>
            </p:cNvPr>
            <p:cNvSpPr>
              <a:spLocks noChangeAspect="1"/>
            </p:cNvSpPr>
            <p:nvPr>
              <p:custDataLst>
                <p:tags r:id="rId12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92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272" y="164543"/>
                  </a:moveTo>
                  <a:arcTo wR="317500" hR="317500" stAng="12528000" swAng="367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5" name="Harvey 84/100 [84]" hidden="1">
              <a:extLst>
                <a:ext uri="{FF2B5EF4-FFF2-40B4-BE49-F238E27FC236}">
                  <a16:creationId xmlns:a16="http://schemas.microsoft.com/office/drawing/2014/main" id="{F66A2BE1-0791-A812-9A3A-92242606B1CD}"/>
                </a:ext>
              </a:extLst>
            </p:cNvPr>
            <p:cNvSpPr>
              <a:spLocks noChangeAspect="1"/>
            </p:cNvSpPr>
            <p:nvPr>
              <p:custDataLst>
                <p:tags r:id="rId12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14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9425" y="147374"/>
                  </a:moveTo>
                  <a:arcTo wR="317500" hR="317500" stAng="12743999" swAng="345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6" name="Harvey 85/100 [85]" hidden="1">
              <a:extLst>
                <a:ext uri="{FF2B5EF4-FFF2-40B4-BE49-F238E27FC236}">
                  <a16:creationId xmlns:a16="http://schemas.microsoft.com/office/drawing/2014/main" id="{FD852477-718B-ED92-6EED-A1EA1BC4E8ED}"/>
                </a:ext>
              </a:extLst>
            </p:cNvPr>
            <p:cNvSpPr>
              <a:spLocks noChangeAspect="1"/>
            </p:cNvSpPr>
            <p:nvPr>
              <p:custDataLst>
                <p:tags r:id="rId12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36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637" y="130878"/>
                  </a:moveTo>
                  <a:arcTo wR="317500" hR="317500" stAng="12960000" swAng="324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7" name="Harvey 86/100 [86]" hidden="1">
              <a:extLst>
                <a:ext uri="{FF2B5EF4-FFF2-40B4-BE49-F238E27FC236}">
                  <a16:creationId xmlns:a16="http://schemas.microsoft.com/office/drawing/2014/main" id="{72D9C4C3-454B-426F-DA19-17B888E2A46E}"/>
                </a:ext>
              </a:extLst>
            </p:cNvPr>
            <p:cNvSpPr>
              <a:spLocks noChangeAspect="1"/>
            </p:cNvSpPr>
            <p:nvPr>
              <p:custDataLst>
                <p:tags r:id="rId13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5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72862" y="115117"/>
                  </a:moveTo>
                  <a:arcTo wR="317500" hR="317500" stAng="13176000" swAng="302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8" name="Harvey 87/100 [87]" hidden="1">
              <a:extLst>
                <a:ext uri="{FF2B5EF4-FFF2-40B4-BE49-F238E27FC236}">
                  <a16:creationId xmlns:a16="http://schemas.microsoft.com/office/drawing/2014/main" id="{B421CA3E-7352-D991-C550-A0B7B94E8EC7}"/>
                </a:ext>
              </a:extLst>
            </p:cNvPr>
            <p:cNvSpPr>
              <a:spLocks noChangeAspect="1"/>
            </p:cNvSpPr>
            <p:nvPr>
              <p:custDataLst>
                <p:tags r:id="rId13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79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86052" y="100156"/>
                  </a:moveTo>
                  <a:arcTo wR="317500" hR="317500" stAng="13392000" swAng="280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9" name="Harvey 88/100 [88]" hidden="1">
              <a:extLst>
                <a:ext uri="{FF2B5EF4-FFF2-40B4-BE49-F238E27FC236}">
                  <a16:creationId xmlns:a16="http://schemas.microsoft.com/office/drawing/2014/main" id="{793BFCE3-785A-B7DA-EC31-E1C848144A06}"/>
                </a:ext>
              </a:extLst>
            </p:cNvPr>
            <p:cNvSpPr>
              <a:spLocks noChangeAspect="1"/>
            </p:cNvSpPr>
            <p:nvPr>
              <p:custDataLst>
                <p:tags r:id="rId13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0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00156" y="86052"/>
                  </a:moveTo>
                  <a:arcTo wR="317500" hR="317500" stAng="13608000" swAng="2591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30" name="Harvey 89/100 [89]" hidden="1">
              <a:extLst>
                <a:ext uri="{FF2B5EF4-FFF2-40B4-BE49-F238E27FC236}">
                  <a16:creationId xmlns:a16="http://schemas.microsoft.com/office/drawing/2014/main" id="{CEA2F668-A6F3-C1DB-77A0-F32847DFC659}"/>
                </a:ext>
              </a:extLst>
            </p:cNvPr>
            <p:cNvSpPr>
              <a:spLocks noChangeAspect="1"/>
            </p:cNvSpPr>
            <p:nvPr>
              <p:custDataLst>
                <p:tags r:id="rId13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2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15117" y="72862"/>
                  </a:moveTo>
                  <a:arcTo wR="317500" hR="317500" stAng="13823999" swAng="2375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31" name="Harvey 90/100 [90]" hidden="1">
              <a:extLst>
                <a:ext uri="{FF2B5EF4-FFF2-40B4-BE49-F238E27FC236}">
                  <a16:creationId xmlns:a16="http://schemas.microsoft.com/office/drawing/2014/main" id="{EB4D2CA8-803C-F4A2-B53A-A7967559CEC9}"/>
                </a:ext>
              </a:extLst>
            </p:cNvPr>
            <p:cNvSpPr>
              <a:spLocks noChangeAspect="1"/>
            </p:cNvSpPr>
            <p:nvPr>
              <p:custDataLst>
                <p:tags r:id="rId13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4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30878" y="60637"/>
                  </a:moveTo>
                  <a:arcTo wR="317500" hR="317500" stAng="14040000" swAng="2159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32" name="Harvey 91/100 [91]" hidden="1">
              <a:extLst>
                <a:ext uri="{FF2B5EF4-FFF2-40B4-BE49-F238E27FC236}">
                  <a16:creationId xmlns:a16="http://schemas.microsoft.com/office/drawing/2014/main" id="{280D9BA6-97CE-84BD-85AE-BD6F896C8AAA}"/>
                </a:ext>
              </a:extLst>
            </p:cNvPr>
            <p:cNvSpPr>
              <a:spLocks noChangeAspect="1"/>
            </p:cNvSpPr>
            <p:nvPr>
              <p:custDataLst>
                <p:tags r:id="rId13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6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47374" y="49425"/>
                  </a:moveTo>
                  <a:arcTo wR="317500" hR="317500" stAng="14256000" swAng="1943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33" name="Harvey 92/100 [92]" hidden="1">
              <a:extLst>
                <a:ext uri="{FF2B5EF4-FFF2-40B4-BE49-F238E27FC236}">
                  <a16:creationId xmlns:a16="http://schemas.microsoft.com/office/drawing/2014/main" id="{E5B0D4AE-07B7-EB58-CEDB-0C7970585659}"/>
                </a:ext>
              </a:extLst>
            </p:cNvPr>
            <p:cNvSpPr>
              <a:spLocks noChangeAspect="1"/>
            </p:cNvSpPr>
            <p:nvPr>
              <p:custDataLst>
                <p:tags r:id="rId13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8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64543" y="39272"/>
                  </a:moveTo>
                  <a:arcTo wR="317500" hR="317500" stAng="14472000" swAng="1727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34" name="Harvey 93/100 [93]" hidden="1">
              <a:extLst>
                <a:ext uri="{FF2B5EF4-FFF2-40B4-BE49-F238E27FC236}">
                  <a16:creationId xmlns:a16="http://schemas.microsoft.com/office/drawing/2014/main" id="{5228A7F7-0080-871F-9A7A-5DE5276AE24C}"/>
                </a:ext>
              </a:extLst>
            </p:cNvPr>
            <p:cNvSpPr>
              <a:spLocks noChangeAspect="1"/>
            </p:cNvSpPr>
            <p:nvPr>
              <p:custDataLst>
                <p:tags r:id="rId13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0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82315" y="30217"/>
                  </a:moveTo>
                  <a:arcTo wR="317500" hR="317500" stAng="14688000" swAng="1511999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35" name="Harvey 94/100 [94]" hidden="1">
              <a:extLst>
                <a:ext uri="{FF2B5EF4-FFF2-40B4-BE49-F238E27FC236}">
                  <a16:creationId xmlns:a16="http://schemas.microsoft.com/office/drawing/2014/main" id="{450A5E02-B5EF-5274-449A-880A49462732}"/>
                </a:ext>
              </a:extLst>
            </p:cNvPr>
            <p:cNvSpPr>
              <a:spLocks noChangeAspect="1"/>
            </p:cNvSpPr>
            <p:nvPr>
              <p:custDataLst>
                <p:tags r:id="rId13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30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00620" y="22295"/>
                  </a:moveTo>
                  <a:arcTo wR="317500" hR="317500" stAng="14903999" swAng="129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36" name="Harvey 95/100 [95]" hidden="1">
              <a:extLst>
                <a:ext uri="{FF2B5EF4-FFF2-40B4-BE49-F238E27FC236}">
                  <a16:creationId xmlns:a16="http://schemas.microsoft.com/office/drawing/2014/main" id="{406A854A-49E6-D913-B4E5-A65CBA26D429}"/>
                </a:ext>
              </a:extLst>
            </p:cNvPr>
            <p:cNvSpPr>
              <a:spLocks noChangeAspect="1"/>
            </p:cNvSpPr>
            <p:nvPr>
              <p:custDataLst>
                <p:tags r:id="rId13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52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19387" y="15539"/>
                  </a:moveTo>
                  <a:arcTo wR="317500" hR="317500" stAng="15120000" swAng="1080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37" name="Harvey 96/100 [96]" hidden="1">
              <a:extLst>
                <a:ext uri="{FF2B5EF4-FFF2-40B4-BE49-F238E27FC236}">
                  <a16:creationId xmlns:a16="http://schemas.microsoft.com/office/drawing/2014/main" id="{3294782B-818F-8D39-1134-BC98D0316F21}"/>
                </a:ext>
              </a:extLst>
            </p:cNvPr>
            <p:cNvSpPr>
              <a:spLocks noChangeAspect="1"/>
            </p:cNvSpPr>
            <p:nvPr>
              <p:custDataLst>
                <p:tags r:id="rId14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735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38540" y="9974"/>
                  </a:moveTo>
                  <a:arcTo wR="317500" hR="317500" stAng="15335999" swAng="864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38" name="Harvey 97/100 [97]" hidden="1">
              <a:extLst>
                <a:ext uri="{FF2B5EF4-FFF2-40B4-BE49-F238E27FC236}">
                  <a16:creationId xmlns:a16="http://schemas.microsoft.com/office/drawing/2014/main" id="{789BA104-30B2-402A-DC08-CA76A388732D}"/>
                </a:ext>
              </a:extLst>
            </p:cNvPr>
            <p:cNvSpPr>
              <a:spLocks noChangeAspect="1"/>
            </p:cNvSpPr>
            <p:nvPr>
              <p:custDataLst>
                <p:tags r:id="rId14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9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8006" y="5623"/>
                  </a:moveTo>
                  <a:arcTo wR="317500" hR="317500" stAng="15552000" swAng="648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39" name="Harvey 98/100 [98]" hidden="1">
              <a:extLst>
                <a:ext uri="{FF2B5EF4-FFF2-40B4-BE49-F238E27FC236}">
                  <a16:creationId xmlns:a16="http://schemas.microsoft.com/office/drawing/2014/main" id="{B9F5DE50-6D5F-57C4-A0C6-E67778872664}"/>
                </a:ext>
              </a:extLst>
            </p:cNvPr>
            <p:cNvSpPr>
              <a:spLocks noChangeAspect="1"/>
            </p:cNvSpPr>
            <p:nvPr>
              <p:custDataLst>
                <p:tags r:id="rId14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16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77706" y="2503"/>
                  </a:moveTo>
                  <a:arcTo wR="317500" hR="317500" stAng="15768000" swAng="432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40" name="Harvey 99/100 [99]" hidden="1">
              <a:extLst>
                <a:ext uri="{FF2B5EF4-FFF2-40B4-BE49-F238E27FC236}">
                  <a16:creationId xmlns:a16="http://schemas.microsoft.com/office/drawing/2014/main" id="{D75B154E-26FE-B3B8-C10E-93DE789FF27A}"/>
                </a:ext>
              </a:extLst>
            </p:cNvPr>
            <p:cNvSpPr>
              <a:spLocks noChangeAspect="1"/>
            </p:cNvSpPr>
            <p:nvPr>
              <p:custDataLst>
                <p:tags r:id="rId14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38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97564" y="626"/>
                  </a:moveTo>
                  <a:arcTo wR="317500" hR="317500" stAng="15983999" swAng="216000"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41" name="Harvey 100/100 [100]" hidden="1">
              <a:extLst>
                <a:ext uri="{FF2B5EF4-FFF2-40B4-BE49-F238E27FC236}">
                  <a16:creationId xmlns:a16="http://schemas.microsoft.com/office/drawing/2014/main" id="{CAED624B-9657-AFC0-E9C7-AF8D5E24D0D9}"/>
                </a:ext>
              </a:extLst>
            </p:cNvPr>
            <p:cNvSpPr>
              <a:spLocks noChangeAspect="1"/>
            </p:cNvSpPr>
            <p:nvPr>
              <p:custDataLst>
                <p:tags r:id="rId14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solidFill>
              <a:schemeClr val="tx1"/>
            </a:solidFill>
            <a:ln w="1270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42" name="date" descr="{&quot;templafy&quot;:{&quot;type&quot;:&quot;date&quot;,&quot;visibility&quot;:{&quot;compareValue&quot;:&quot;&quot;},&quot;binding&quot;:&quot;Form.Date&quot;,&quot;format&quot;:&quot;{{DateFormats.GeneralDate}}&quot;}}" title="Form.Date">
            <a:extLst>
              <a:ext uri="{FF2B5EF4-FFF2-40B4-BE49-F238E27FC236}">
                <a16:creationId xmlns:a16="http://schemas.microsoft.com/office/drawing/2014/main" id="{F2B76DDD-5EDF-222C-0FC1-323EFC20D681}"/>
              </a:ext>
            </a:extLst>
          </p:cNvPr>
          <p:cNvSpPr/>
          <p:nvPr userDrawn="1"/>
        </p:nvSpPr>
        <p:spPr>
          <a:xfrm>
            <a:off x="718774" y="6317153"/>
            <a:ext cx="1611312" cy="1804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ctr"/>
            <a:endParaRPr lang="en-GB" sz="700" noProof="0" dirty="0">
              <a:solidFill>
                <a:schemeClr val="tx1"/>
              </a:solidFill>
            </a:endParaRPr>
          </a:p>
        </p:txBody>
      </p:sp>
      <p:sp>
        <p:nvSpPr>
          <p:cNvPr id="143" name="Arial">
            <a:extLst>
              <a:ext uri="{FF2B5EF4-FFF2-40B4-BE49-F238E27FC236}">
                <a16:creationId xmlns:a16="http://schemas.microsoft.com/office/drawing/2014/main" id="{F39D1D96-3840-521E-6721-B6C09CBC2E78}"/>
              </a:ext>
            </a:extLst>
          </p:cNvPr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00" noProof="0" dirty="0">
                <a:noFill/>
                <a:latin typeface="Arial" panose="020B0604020202020204" pitchFamily="34" charset="0"/>
                <a:cs typeface="Arial" panose="020B0604020202020204" pitchFamily="34" charset="0"/>
              </a:rPr>
              <a:t>Arial font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8DDF7-84CB-96BD-1E4A-00B915A5B8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1DEBFF-D720-68D3-542A-7BBE36A21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877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fld id="{FB9B9EB5-7EA5-4F77-A14B-956596A73117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71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825" r:id="rId23"/>
    <p:sldLayoutId id="2147483826" r:id="rId24"/>
    <p:sldLayoutId id="2147483827" r:id="rId25"/>
    <p:sldLayoutId id="2147483828" r:id="rId26"/>
    <p:sldLayoutId id="2147483829" r:id="rId27"/>
    <p:sldLayoutId id="2147483830" r:id="rId28"/>
    <p:sldLayoutId id="2147483831" r:id="rId29"/>
    <p:sldLayoutId id="2147483832" r:id="rId30"/>
    <p:sldLayoutId id="2147483833" r:id="rId31"/>
    <p:sldLayoutId id="2147483834" r:id="rId32"/>
    <p:sldLayoutId id="2147483835" r:id="rId33"/>
    <p:sldLayoutId id="2147483836" r:id="rId34"/>
    <p:sldLayoutId id="2147483837" r:id="rId35"/>
    <p:sldLayoutId id="2147483838" r:id="rId36"/>
    <p:sldLayoutId id="2147483839" r:id="rId37"/>
    <p:sldLayoutId id="2147483840" r:id="rId3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716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62400" indent="-2592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17200" indent="-23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43200" indent="-198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079500" indent="-1841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255713" indent="-176213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431925" indent="-176213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616075" indent="-18415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6">
          <p15:clr>
            <a:srgbClr val="FF0000"/>
          </p15:clr>
        </p15:guide>
        <p15:guide id="2" pos="1863">
          <p15:clr>
            <a:srgbClr val="A4A3A4"/>
          </p15:clr>
        </p15:guide>
        <p15:guide id="3" pos="2090">
          <p15:clr>
            <a:srgbClr val="A4A3A4"/>
          </p15:clr>
        </p15:guide>
        <p15:guide id="4" pos="3726">
          <p15:clr>
            <a:srgbClr val="A4A3A4"/>
          </p15:clr>
        </p15:guide>
        <p15:guide id="5" pos="3953">
          <p15:clr>
            <a:srgbClr val="A4A3A4"/>
          </p15:clr>
        </p15:guide>
        <p15:guide id="6" pos="5589">
          <p15:clr>
            <a:srgbClr val="A4A3A4"/>
          </p15:clr>
        </p15:guide>
        <p15:guide id="7" pos="5816">
          <p15:clr>
            <a:srgbClr val="A4A3A4"/>
          </p15:clr>
        </p15:guide>
        <p15:guide id="8" pos="7453">
          <p15:clr>
            <a:srgbClr val="FF0000"/>
          </p15:clr>
        </p15:guide>
        <p15:guide id="9" orient="horz" pos="453">
          <p15:clr>
            <a:srgbClr val="FF0000"/>
          </p15:clr>
        </p15:guide>
        <p15:guide id="10" orient="horz" pos="2341">
          <p15:clr>
            <a:srgbClr val="A4A3A4"/>
          </p15:clr>
        </p15:guide>
        <p15:guide id="11" orient="horz" pos="3753">
          <p15:clr>
            <a:srgbClr val="FF0000"/>
          </p15:clr>
        </p15:guide>
        <p15:guide id="12" orient="horz" pos="4088">
          <p15:clr>
            <a:srgbClr val="A4A3A4"/>
          </p15:clr>
        </p15:guide>
        <p15:guide id="13" orient="horz" pos="3974">
          <p15:clr>
            <a:srgbClr val="A4A3A4"/>
          </p15:clr>
        </p15:guide>
        <p15:guide id="14" orient="horz" pos="1162">
          <p15:clr>
            <a:srgbClr val="A4A3A4"/>
          </p15:clr>
        </p15:guide>
        <p15:guide id="15" orient="horz" pos="2568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5.xml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4.xml"/><Relationship Id="rId4" Type="http://schemas.openxmlformats.org/officeDocument/2006/relationships/image" Target="../media/image16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2262E-A093-2CD6-4277-B0B435FDB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0450" y="1724025"/>
            <a:ext cx="7531200" cy="3031639"/>
          </a:xfrm>
        </p:spPr>
        <p:txBody>
          <a:bodyPr anchor="t">
            <a:normAutofit/>
          </a:bodyPr>
          <a:lstStyle/>
          <a:p>
            <a:r>
              <a:rPr lang="da-DK"/>
              <a:t>Temadag - Sikkerhed i  Almene Boliger</a:t>
            </a:r>
            <a:endParaRPr lang="da-DK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B7158B3B-E26F-E982-47CD-56A8403F6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29199" y="5058000"/>
            <a:ext cx="7531199" cy="184558"/>
          </a:xfrm>
        </p:spPr>
        <p:txBody>
          <a:bodyPr/>
          <a:lstStyle/>
          <a:p>
            <a:endParaRPr lang="da-DK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989634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8184232" y="6165304"/>
            <a:ext cx="1152128" cy="493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400" dirty="0"/>
              <a:t>KAP. OM DRIFT, KONTROL OG VEDLIGEHOLD AF BRANDSIKRINGSTILTAG</a:t>
            </a:r>
          </a:p>
        </p:txBody>
      </p:sp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958851" y="1772816"/>
            <a:ext cx="9166225" cy="4523209"/>
          </a:xfrm>
        </p:spPr>
        <p:txBody>
          <a:bodyPr/>
          <a:lstStyle/>
          <a:p>
            <a:r>
              <a:rPr lang="da-DK" dirty="0"/>
              <a:t>OVERSIGT OVER INDHOLD </a:t>
            </a:r>
          </a:p>
          <a:p>
            <a:pPr marL="358775" indent="-358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600" dirty="0"/>
              <a:t>Driftskrav svarende til Driftsmæssige Forskrifter</a:t>
            </a:r>
          </a:p>
          <a:p>
            <a:pPr marL="358775" indent="-358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600" dirty="0"/>
              <a:t>Hensynet bag driftskravene</a:t>
            </a:r>
          </a:p>
          <a:p>
            <a:pPr marL="358775" indent="-358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600" dirty="0"/>
              <a:t>Rammer og skabeloner for drifts-, kontrol og vedligeholdelsesplaner, ordensregler, brand- og evakueringsinstruks</a:t>
            </a:r>
          </a:p>
          <a:p>
            <a:pPr marL="358775" indent="-358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600" dirty="0"/>
              <a:t>Specifik vejledning til særlige bygningstyper </a:t>
            </a:r>
          </a:p>
          <a:p>
            <a:pPr>
              <a:spcBef>
                <a:spcPts val="600"/>
              </a:spcBef>
            </a:pPr>
            <a:r>
              <a:rPr lang="da-DK" sz="1600" dirty="0"/>
              <a:t>        indgår i bilag med præ-accepterede løsninger</a:t>
            </a:r>
          </a:p>
          <a:p>
            <a:pPr marL="358775" indent="-358775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a-DK" sz="1600" dirty="0"/>
          </a:p>
          <a:p>
            <a:pPr>
              <a:spcBef>
                <a:spcPts val="600"/>
              </a:spcBef>
            </a:pPr>
            <a:endParaRPr lang="da-DK" sz="1600" dirty="0"/>
          </a:p>
          <a:p>
            <a:pPr>
              <a:spcBef>
                <a:spcPts val="600"/>
              </a:spcBef>
            </a:pPr>
            <a:endParaRPr lang="da-DK" sz="1600" dirty="0"/>
          </a:p>
          <a:p>
            <a:endParaRPr lang="da-DK" dirty="0"/>
          </a:p>
        </p:txBody>
      </p:sp>
      <p:sp>
        <p:nvSpPr>
          <p:cNvPr id="6" name="Tekstfelt 5"/>
          <p:cNvSpPr txBox="1"/>
          <p:nvPr/>
        </p:nvSpPr>
        <p:spPr>
          <a:xfrm>
            <a:off x="9984433" y="6434930"/>
            <a:ext cx="614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Calibri" panose="020F0502020204030204" pitchFamily="34" charset="0"/>
              </a:rPr>
              <a:t>12/17</a:t>
            </a:r>
          </a:p>
        </p:txBody>
      </p:sp>
      <p:pic>
        <p:nvPicPr>
          <p:cNvPr id="8" name="Pladsholder til indho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54596" y="3886200"/>
            <a:ext cx="2222615" cy="3038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598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8184232" y="6165304"/>
            <a:ext cx="1152128" cy="493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400" dirty="0"/>
              <a:t>PRÆ-ACCEPTEREDE LØSNINGER </a:t>
            </a:r>
            <a:br>
              <a:rPr lang="da-DK" sz="3400" dirty="0"/>
            </a:br>
            <a:r>
              <a:rPr lang="da-DK" sz="3400" dirty="0"/>
              <a:t>- PR BYGNINGSTYPE</a:t>
            </a:r>
          </a:p>
        </p:txBody>
      </p:sp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809999" y="1600200"/>
            <a:ext cx="10578350" cy="4096621"/>
          </a:xfrm>
        </p:spPr>
        <p:txBody>
          <a:bodyPr>
            <a:noAutofit/>
          </a:bodyPr>
          <a:lstStyle/>
          <a:p>
            <a:r>
              <a:rPr lang="da-DK" dirty="0"/>
              <a:t>EMNEOVERSIGT OVER VEJLEDNINGER</a:t>
            </a:r>
          </a:p>
          <a:p>
            <a:pPr marL="714375" indent="-357188">
              <a:buFont typeface="Arial" panose="020B0604020202020204" pitchFamily="34" charset="0"/>
              <a:buChar char="•"/>
            </a:pPr>
            <a:r>
              <a:rPr lang="da-DK" sz="1400"/>
              <a:t>Enfamilieshuse mv </a:t>
            </a:r>
            <a:endParaRPr lang="da-DK" sz="1400" dirty="0"/>
          </a:p>
          <a:p>
            <a:pPr marL="714375" indent="-357188">
              <a:buFont typeface="Arial" panose="020B0604020202020204" pitchFamily="34" charset="0"/>
              <a:buChar char="•"/>
            </a:pPr>
            <a:r>
              <a:rPr lang="da-DK" sz="1400" dirty="0"/>
              <a:t>Bygningsafsnit med etageboligbyggeri </a:t>
            </a:r>
          </a:p>
          <a:p>
            <a:pPr marL="714375" indent="-357188">
              <a:buFont typeface="Arial" panose="020B0604020202020204" pitchFamily="34" charset="0"/>
              <a:buChar char="•"/>
            </a:pPr>
            <a:r>
              <a:rPr lang="da-DK" sz="1400" dirty="0"/>
              <a:t>Bygningsafsnit med </a:t>
            </a:r>
            <a:r>
              <a:rPr lang="da-DK" sz="1400"/>
              <a:t>kontorer mv </a:t>
            </a:r>
            <a:endParaRPr lang="da-DK" sz="1400" dirty="0"/>
          </a:p>
          <a:p>
            <a:pPr marL="714375" indent="-357188">
              <a:buFont typeface="Arial" panose="020B0604020202020204" pitchFamily="34" charset="0"/>
              <a:buChar char="•"/>
            </a:pPr>
            <a:r>
              <a:rPr lang="da-DK" sz="1400" dirty="0"/>
              <a:t>Bygningsafsnit med forsamlingslokaler, </a:t>
            </a:r>
            <a:r>
              <a:rPr lang="da-DK" sz="1400"/>
              <a:t>butikker mv</a:t>
            </a:r>
            <a:endParaRPr lang="da-DK" sz="1400" dirty="0"/>
          </a:p>
          <a:p>
            <a:pPr marL="714375" indent="-357188">
              <a:buFont typeface="Arial" panose="020B0604020202020204" pitchFamily="34" charset="0"/>
              <a:buChar char="•"/>
            </a:pPr>
            <a:r>
              <a:rPr lang="da-DK" sz="1400" dirty="0"/>
              <a:t>Bygningsafsnit med </a:t>
            </a:r>
            <a:r>
              <a:rPr lang="da-DK" sz="1400"/>
              <a:t>undervisningslokaler mv</a:t>
            </a:r>
            <a:endParaRPr lang="da-DK" sz="1400" dirty="0"/>
          </a:p>
          <a:p>
            <a:pPr marL="714375" indent="-357188">
              <a:buFont typeface="Arial" panose="020B0604020202020204" pitchFamily="34" charset="0"/>
              <a:buChar char="•"/>
            </a:pPr>
            <a:r>
              <a:rPr lang="da-DK" sz="1400" dirty="0"/>
              <a:t>Bygningsafsnit med </a:t>
            </a:r>
            <a:r>
              <a:rPr lang="da-DK" sz="1400"/>
              <a:t>hoteller mv</a:t>
            </a:r>
            <a:endParaRPr lang="da-DK" sz="1400" dirty="0"/>
          </a:p>
          <a:p>
            <a:pPr marL="714375" indent="-357188">
              <a:buFont typeface="Arial" panose="020B0604020202020204" pitchFamily="34" charset="0"/>
              <a:buChar char="•"/>
            </a:pPr>
            <a:r>
              <a:rPr lang="da-DK" sz="1400" dirty="0"/>
              <a:t>Bygningsafsnit, hvor personer ikke kan bring sig i sikkerhed ved egen hjælp</a:t>
            </a:r>
          </a:p>
          <a:p>
            <a:pPr marL="714375" indent="-357188">
              <a:buFont typeface="Arial" panose="020B0604020202020204" pitchFamily="34" charset="0"/>
              <a:buChar char="•"/>
            </a:pPr>
            <a:r>
              <a:rPr lang="da-DK" sz="1400" dirty="0"/>
              <a:t>Landbrugserhvervets avls- og driftsbygninger</a:t>
            </a:r>
          </a:p>
          <a:p>
            <a:pPr marL="714375" indent="-357188">
              <a:buFont typeface="Arial" panose="020B0604020202020204" pitchFamily="34" charset="0"/>
              <a:buChar char="•"/>
            </a:pPr>
            <a:r>
              <a:rPr lang="da-DK" sz="1400" dirty="0"/>
              <a:t>Bygningsafsnit med garageanlæg</a:t>
            </a:r>
          </a:p>
          <a:p>
            <a:pPr marL="714375" indent="-357188">
              <a:buFont typeface="Arial" panose="020B0604020202020204" pitchFamily="34" charset="0"/>
              <a:buChar char="•"/>
            </a:pPr>
            <a:r>
              <a:rPr lang="da-DK" sz="1400" dirty="0"/>
              <a:t>Bygningsafsnit med industri- og lagerbygninger</a:t>
            </a:r>
          </a:p>
          <a:p>
            <a:pPr marL="357187"/>
            <a:r>
              <a:rPr lang="da-DK" sz="1200" dirty="0"/>
              <a:t>	</a:t>
            </a:r>
          </a:p>
          <a:p>
            <a:r>
              <a:rPr lang="da-DK" dirty="0"/>
              <a:t>STATUS</a:t>
            </a:r>
          </a:p>
          <a:p>
            <a:pPr marL="714375" indent="-3571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400" dirty="0"/>
              <a:t>Udgives løbende på </a:t>
            </a:r>
            <a:r>
              <a:rPr lang="da-DK" sz="1400" u="sng" dirty="0"/>
              <a:t>Bygningsreglementet.dk </a:t>
            </a:r>
          </a:p>
          <a:p>
            <a:pPr marL="357187">
              <a:spcBef>
                <a:spcPts val="600"/>
              </a:spcBef>
            </a:pPr>
            <a:endParaRPr lang="da-DK" sz="1200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534718"/>
            <a:ext cx="4453814" cy="34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86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8184232" y="6165304"/>
            <a:ext cx="1152128" cy="493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400" dirty="0"/>
              <a:t>BRANDTEKNISK DOKUMENTATION</a:t>
            </a:r>
          </a:p>
        </p:txBody>
      </p:sp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958851" y="1546225"/>
            <a:ext cx="9166225" cy="5311775"/>
          </a:xfrm>
        </p:spPr>
        <p:txBody>
          <a:bodyPr>
            <a:normAutofit/>
          </a:bodyPr>
          <a:lstStyle/>
          <a:p>
            <a:r>
              <a:rPr lang="da-DK" dirty="0"/>
              <a:t>OVERSIGT OVER INDHOLD </a:t>
            </a:r>
          </a:p>
          <a:p>
            <a:pPr marL="358775" indent="-358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400" dirty="0"/>
              <a:t>Dokumentation af brandforhold med brug af teknisk byggesagsbehandling </a:t>
            </a:r>
          </a:p>
          <a:p>
            <a:pPr marL="711200" lvl="1" indent="-358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200" dirty="0"/>
              <a:t>I princippet som ved brug af BR 15</a:t>
            </a:r>
          </a:p>
          <a:p>
            <a:pPr marL="358775" indent="-358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400" dirty="0"/>
              <a:t>Dokumentation af brandforhold ved brug af certificeret brandrådgiver</a:t>
            </a:r>
          </a:p>
          <a:p>
            <a:pPr marL="711200" lvl="1" indent="-358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200" dirty="0"/>
              <a:t>Vejledning til krav om dokumentation af brandforhold jf. BR 18 kap. 29, herunder også beskrives af hvornår dokumentationen skal foreligge i byggesagen</a:t>
            </a:r>
          </a:p>
          <a:p>
            <a:pPr marL="711200" lvl="1" indent="-358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200" dirty="0"/>
              <a:t>Kontrol af dokumentationen jf. BR 18 kap. 30 </a:t>
            </a:r>
          </a:p>
          <a:p>
            <a:endParaRPr lang="da-DK" dirty="0"/>
          </a:p>
          <a:p>
            <a:pPr>
              <a:spcBef>
                <a:spcPts val="600"/>
              </a:spcBef>
              <a:tabLst>
                <a:tab pos="358775" algn="l"/>
              </a:tabLst>
            </a:pPr>
            <a:endParaRPr lang="da-DK" sz="1400" dirty="0"/>
          </a:p>
          <a:p>
            <a:pPr>
              <a:spcBef>
                <a:spcPts val="600"/>
              </a:spcBef>
              <a:tabLst>
                <a:tab pos="358775" algn="l"/>
              </a:tabLst>
            </a:pPr>
            <a:endParaRPr lang="da-DK" sz="1400" dirty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797" y="3518311"/>
            <a:ext cx="2519125" cy="34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57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8184232" y="6165304"/>
            <a:ext cx="1152128" cy="493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3651" y="539750"/>
            <a:ext cx="10664450" cy="900000"/>
          </a:xfrm>
        </p:spPr>
        <p:txBody>
          <a:bodyPr>
            <a:noAutofit/>
          </a:bodyPr>
          <a:lstStyle/>
          <a:p>
            <a:r>
              <a:rPr lang="da-DK" sz="3400" dirty="0"/>
              <a:t>BR’S VEJL. OM BRANDTEKNISKE INSTALLATIONER</a:t>
            </a:r>
          </a:p>
        </p:txBody>
      </p:sp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809999" y="1066800"/>
            <a:ext cx="10578350" cy="4630021"/>
          </a:xfrm>
        </p:spPr>
        <p:txBody>
          <a:bodyPr>
            <a:normAutofit/>
          </a:bodyPr>
          <a:lstStyle/>
          <a:p>
            <a:r>
              <a:rPr lang="da-DK" dirty="0"/>
              <a:t>OVERSIGT OVER INDHOLD </a:t>
            </a:r>
          </a:p>
          <a:p>
            <a:pPr marL="714375" indent="-3571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600" dirty="0"/>
              <a:t>Beskrivelse af hensyn bag krav</a:t>
            </a:r>
          </a:p>
          <a:p>
            <a:pPr marL="714375" indent="-3571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600" dirty="0"/>
              <a:t>Overordnet beskrivelse af typer brandtekniske installationer</a:t>
            </a:r>
          </a:p>
          <a:p>
            <a:pPr marL="714375" indent="-3571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600" dirty="0"/>
              <a:t>Overordnet beskrivelse af valg af typer installationer</a:t>
            </a:r>
          </a:p>
          <a:p>
            <a:pPr marL="714375" indent="-3571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600" dirty="0"/>
              <a:t>Anvendelse af standarder</a:t>
            </a:r>
          </a:p>
          <a:p>
            <a:pPr marL="357187">
              <a:spcBef>
                <a:spcPts val="600"/>
              </a:spcBef>
            </a:pPr>
            <a:endParaRPr lang="da-DK" sz="1600" dirty="0"/>
          </a:p>
          <a:p>
            <a:pPr marL="357187">
              <a:spcBef>
                <a:spcPts val="600"/>
              </a:spcBef>
            </a:pPr>
            <a:endParaRPr lang="da-DK" sz="1600" dirty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3429000"/>
            <a:ext cx="2519125" cy="34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81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8184232" y="6165304"/>
            <a:ext cx="1152128" cy="493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400" dirty="0"/>
              <a:t>BR’S VEJL. OM CERTIFICERET STATIKERS OG BRANDRÅDGIVERS VIRKE</a:t>
            </a:r>
          </a:p>
        </p:txBody>
      </p:sp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958851" y="1772816"/>
            <a:ext cx="9166225" cy="4523209"/>
          </a:xfrm>
        </p:spPr>
        <p:txBody>
          <a:bodyPr>
            <a:normAutofit/>
          </a:bodyPr>
          <a:lstStyle/>
          <a:p>
            <a:r>
              <a:rPr lang="da-DK" dirty="0"/>
              <a:t>OVERSIGT OVER INDHOLD </a:t>
            </a:r>
          </a:p>
          <a:p>
            <a:pPr marL="358775" indent="-358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600" dirty="0"/>
              <a:t>Vejledning til BR 18 krav til den certificerede brandrådgivers virke, som beskrevet i kap. 32 og 34</a:t>
            </a:r>
          </a:p>
          <a:p>
            <a:pPr marL="358775" indent="-358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600" dirty="0"/>
              <a:t>Beskrivelse af udarbejdende eller kontrollerende certificeret brandrådgiver for:</a:t>
            </a:r>
          </a:p>
          <a:p>
            <a:pPr marL="711200" lvl="1" indent="-358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600" dirty="0"/>
              <a:t>Brandklasse 2</a:t>
            </a:r>
          </a:p>
          <a:p>
            <a:pPr marL="711200" lvl="1" indent="-358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600" dirty="0"/>
              <a:t>Brandklasse 3 og 4</a:t>
            </a:r>
          </a:p>
          <a:p>
            <a:pPr marL="711200" lvl="1" indent="-358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600" dirty="0"/>
              <a:t>Tredjepartskontrol</a:t>
            </a:r>
          </a:p>
          <a:p>
            <a:endParaRPr lang="da-DK" dirty="0"/>
          </a:p>
          <a:p>
            <a:pPr marL="358775" indent="-358775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a-DK" sz="1600" dirty="0"/>
          </a:p>
          <a:p>
            <a:pPr>
              <a:spcBef>
                <a:spcPts val="600"/>
              </a:spcBef>
            </a:pPr>
            <a:endParaRPr lang="da-DK" sz="1600" dirty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7" y="3212976"/>
            <a:ext cx="2519125" cy="3446164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9984433" y="6434930"/>
            <a:ext cx="614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Calibri" panose="020F0502020204030204" pitchFamily="34" charset="0"/>
              </a:rPr>
              <a:t>15/17</a:t>
            </a:r>
          </a:p>
        </p:txBody>
      </p:sp>
    </p:spTree>
    <p:extLst>
      <p:ext uri="{BB962C8B-B14F-4D97-AF65-F5344CB8AC3E}">
        <p14:creationId xmlns:p14="http://schemas.microsoft.com/office/powerpoint/2010/main" val="961731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8184232" y="6165304"/>
            <a:ext cx="1152128" cy="493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400" dirty="0"/>
              <a:t>VEJLEDNING TIL CERTIFICERINGSORDNINGEN OM BEDØMMELSE AF KOMPETENCER</a:t>
            </a:r>
          </a:p>
        </p:txBody>
      </p:sp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809999" y="1600200"/>
            <a:ext cx="10578350" cy="4096621"/>
          </a:xfrm>
        </p:spPr>
        <p:txBody>
          <a:bodyPr>
            <a:normAutofit/>
          </a:bodyPr>
          <a:lstStyle/>
          <a:p>
            <a:r>
              <a:rPr lang="da-DK" dirty="0"/>
              <a:t>OVERSIGT OVER INDHOLD </a:t>
            </a:r>
          </a:p>
          <a:p>
            <a:pPr marL="358775" indent="-358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600" dirty="0"/>
              <a:t>Vejledning til certificeringsordningens bestemmelser – men ikke vejledning til DS/EN ISO/IEC 17024</a:t>
            </a:r>
          </a:p>
          <a:p>
            <a:pPr marL="358775" indent="-358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600" dirty="0"/>
              <a:t>Uddyber bestemmelser om krav til viden og erfaring</a:t>
            </a:r>
          </a:p>
          <a:p>
            <a:pPr marL="358775" indent="-358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600" dirty="0"/>
              <a:t>Uddyber bestemmelser om projekt til indsendelse til certificeringsorganets bedømmelser</a:t>
            </a:r>
          </a:p>
          <a:p>
            <a:pPr marL="358775" indent="-358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600" dirty="0"/>
              <a:t>Uddyber bestemmelser om certificeringsorganets bedømmelse </a:t>
            </a:r>
          </a:p>
          <a:p>
            <a:pPr defTabSz="357188">
              <a:spcBef>
                <a:spcPts val="600"/>
              </a:spcBef>
            </a:pPr>
            <a:r>
              <a:rPr lang="da-DK" sz="1600" dirty="0"/>
              <a:t>	af projekter</a:t>
            </a:r>
            <a:endParaRPr lang="da-DK" sz="1200" dirty="0"/>
          </a:p>
          <a:p>
            <a:endParaRPr lang="da-DK" dirty="0"/>
          </a:p>
          <a:p>
            <a:pPr>
              <a:spcBef>
                <a:spcPts val="600"/>
              </a:spcBef>
            </a:pPr>
            <a:endParaRPr lang="da-DK" sz="1600" dirty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3440411"/>
            <a:ext cx="2519125" cy="34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58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1524000" y="-1"/>
            <a:ext cx="9144000" cy="6858000"/>
          </a:xfrm>
          <a:prstGeom prst="rect">
            <a:avLst/>
          </a:prstGeom>
          <a:solidFill>
            <a:srgbClr val="A5B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533478"/>
            <a:ext cx="5688632" cy="420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624" y="1431664"/>
            <a:ext cx="7223877" cy="5426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4130">
            <a:off x="8043223" y="1962624"/>
            <a:ext cx="2016225" cy="4124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4981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7B4618E-DADD-454E-AB4B-9ACFDCDC4F81}"/>
              </a:ext>
            </a:extLst>
          </p:cNvPr>
          <p:cNvSpPr txBox="1">
            <a:spLocks/>
          </p:cNvSpPr>
          <p:nvPr/>
        </p:nvSpPr>
        <p:spPr>
          <a:xfrm>
            <a:off x="2243139" y="539750"/>
            <a:ext cx="7881937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BRANDFORHOLD -  GENERELT §82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40DF6FF-06CA-4897-9D79-51EC1FCAB9B7}"/>
              </a:ext>
            </a:extLst>
          </p:cNvPr>
          <p:cNvSpPr txBox="1">
            <a:spLocks/>
          </p:cNvSpPr>
          <p:nvPr/>
        </p:nvSpPr>
        <p:spPr>
          <a:xfrm>
            <a:off x="2135561" y="1995486"/>
            <a:ext cx="7556626" cy="4322765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da-DK" sz="1275" dirty="0"/>
              <a:t>Bygninger skal have </a:t>
            </a:r>
            <a:r>
              <a:rPr lang="da-DK" sz="1275" b="1" dirty="0">
                <a:solidFill>
                  <a:srgbClr val="FF0000"/>
                </a:solidFill>
              </a:rPr>
              <a:t>en tilfredsstillende sikkerhed for personer</a:t>
            </a:r>
            <a:r>
              <a:rPr lang="da-DK" sz="1275" dirty="0"/>
              <a:t> i tilfælde af brand og acceptable forhold for redning af dyr i bygninger med erhvervsmæssigt dyrehold. </a:t>
            </a:r>
            <a:r>
              <a:rPr lang="da-DK" sz="1275" b="1" dirty="0">
                <a:solidFill>
                  <a:srgbClr val="FF0000"/>
                </a:solidFill>
              </a:rPr>
              <a:t>Brandsikkerheden i en bygning skal opretholdes i hele bygningens levetid</a:t>
            </a:r>
            <a:r>
              <a:rPr lang="da-DK" sz="1275" dirty="0"/>
              <a:t>.</a:t>
            </a:r>
          </a:p>
          <a:p>
            <a:pPr marL="0" indent="0">
              <a:lnSpc>
                <a:spcPct val="70000"/>
              </a:lnSpc>
              <a:buNone/>
            </a:pPr>
            <a:endParaRPr lang="da-DK" sz="1275" dirty="0"/>
          </a:p>
          <a:p>
            <a:pPr marL="0" indent="0">
              <a:lnSpc>
                <a:spcPct val="70000"/>
              </a:lnSpc>
              <a:buNone/>
            </a:pPr>
            <a:r>
              <a:rPr lang="da-DK" sz="1275" dirty="0"/>
              <a:t>Stk. 2. Design, projektering, udførelse, drift og vedligehold af bygninger skal ske under hensyn til bygningens anvendelse og under hensyn til, at:</a:t>
            </a:r>
          </a:p>
          <a:p>
            <a:pPr marL="0" indent="0">
              <a:lnSpc>
                <a:spcPct val="70000"/>
              </a:lnSpc>
              <a:buNone/>
            </a:pPr>
            <a:endParaRPr lang="da-DK" sz="1275" dirty="0"/>
          </a:p>
          <a:p>
            <a:pPr marL="0" indent="0">
              <a:lnSpc>
                <a:spcPct val="70000"/>
              </a:lnSpc>
              <a:buNone/>
            </a:pPr>
            <a:r>
              <a:rPr lang="da-DK" sz="1275" dirty="0"/>
              <a:t>1) De anvendte materialer, bygningsdele, konstruktioner og installationer er </a:t>
            </a:r>
            <a:r>
              <a:rPr lang="da-DK" sz="1275" b="1" dirty="0" err="1">
                <a:solidFill>
                  <a:srgbClr val="FF0000"/>
                </a:solidFill>
              </a:rPr>
              <a:t>brandmæssigt</a:t>
            </a:r>
            <a:r>
              <a:rPr lang="da-DK" sz="1275" b="1" dirty="0">
                <a:solidFill>
                  <a:srgbClr val="FF0000"/>
                </a:solidFill>
              </a:rPr>
              <a:t> egnede</a:t>
            </a:r>
            <a:r>
              <a:rPr lang="da-DK" sz="1275" b="1" dirty="0"/>
              <a:t> </a:t>
            </a:r>
            <a:r>
              <a:rPr lang="da-DK" sz="1275" dirty="0"/>
              <a:t>i relation til deres placering og anvendelse.</a:t>
            </a:r>
          </a:p>
          <a:p>
            <a:pPr marL="0" indent="0">
              <a:lnSpc>
                <a:spcPct val="70000"/>
              </a:lnSpc>
              <a:buNone/>
            </a:pPr>
            <a:endParaRPr lang="da-DK" sz="1275" dirty="0"/>
          </a:p>
          <a:p>
            <a:pPr marL="0" indent="0">
              <a:lnSpc>
                <a:spcPct val="70000"/>
              </a:lnSpc>
              <a:buNone/>
            </a:pPr>
            <a:r>
              <a:rPr lang="da-DK" sz="1275" dirty="0"/>
              <a:t>2) Der kan ske en </a:t>
            </a:r>
            <a:r>
              <a:rPr lang="da-DK" sz="1275" b="1" dirty="0">
                <a:solidFill>
                  <a:srgbClr val="FF0000"/>
                </a:solidFill>
              </a:rPr>
              <a:t>sikker evakuering </a:t>
            </a:r>
            <a:r>
              <a:rPr lang="da-DK" sz="1275" dirty="0"/>
              <a:t>af personer i og ved bygningen.</a:t>
            </a:r>
          </a:p>
          <a:p>
            <a:pPr marL="0" indent="0">
              <a:lnSpc>
                <a:spcPct val="70000"/>
              </a:lnSpc>
              <a:buNone/>
            </a:pPr>
            <a:endParaRPr lang="da-DK" sz="1275" dirty="0"/>
          </a:p>
          <a:p>
            <a:pPr marL="0" indent="0">
              <a:lnSpc>
                <a:spcPct val="70000"/>
              </a:lnSpc>
              <a:buNone/>
            </a:pPr>
            <a:r>
              <a:rPr lang="da-DK" sz="1275" dirty="0"/>
              <a:t>3) Konstruktioner har </a:t>
            </a:r>
            <a:r>
              <a:rPr lang="da-DK" sz="1275" b="1" dirty="0">
                <a:solidFill>
                  <a:srgbClr val="FF0000"/>
                </a:solidFill>
              </a:rPr>
              <a:t>tilstrækkelig bæreevn</a:t>
            </a:r>
            <a:r>
              <a:rPr lang="da-DK" sz="1275" dirty="0">
                <a:solidFill>
                  <a:srgbClr val="FF0000"/>
                </a:solidFill>
              </a:rPr>
              <a:t>e </a:t>
            </a:r>
            <a:r>
              <a:rPr lang="da-DK" sz="1275" dirty="0"/>
              <a:t>i tilfælde af brand.</a:t>
            </a:r>
          </a:p>
          <a:p>
            <a:pPr marL="0" indent="0">
              <a:lnSpc>
                <a:spcPct val="70000"/>
              </a:lnSpc>
              <a:buNone/>
            </a:pPr>
            <a:endParaRPr lang="da-DK" sz="1275" dirty="0"/>
          </a:p>
          <a:p>
            <a:pPr marL="0" indent="0">
              <a:lnSpc>
                <a:spcPct val="70000"/>
              </a:lnSpc>
              <a:buNone/>
            </a:pPr>
            <a:r>
              <a:rPr lang="da-DK" sz="1275" dirty="0"/>
              <a:t>4) Det sikres, at der </a:t>
            </a:r>
            <a:r>
              <a:rPr lang="da-DK" sz="1275" b="1" dirty="0">
                <a:solidFill>
                  <a:srgbClr val="FF0000"/>
                </a:solidFill>
              </a:rPr>
              <a:t>ikke sker brandspredning </a:t>
            </a:r>
            <a:r>
              <a:rPr lang="da-DK" sz="1275" dirty="0"/>
              <a:t>til bygninger på anden grund, at brand- og røgspredning til andre bygninger på egen grund begrænses, og at brand- og røgspredning i bygningen, hvor branden er opstået, </a:t>
            </a:r>
            <a:r>
              <a:rPr lang="da-DK" sz="1275" b="1" dirty="0">
                <a:solidFill>
                  <a:srgbClr val="FF0000"/>
                </a:solidFill>
              </a:rPr>
              <a:t>begrænses i den tid, som er nødvendig for evakuering af bygningen</a:t>
            </a:r>
            <a:r>
              <a:rPr lang="da-DK" sz="1275" dirty="0"/>
              <a:t>.</a:t>
            </a:r>
          </a:p>
          <a:p>
            <a:pPr marL="0" indent="0">
              <a:lnSpc>
                <a:spcPct val="70000"/>
              </a:lnSpc>
              <a:buNone/>
            </a:pPr>
            <a:endParaRPr lang="da-DK" sz="1275" dirty="0"/>
          </a:p>
          <a:p>
            <a:pPr marL="0" indent="0">
              <a:lnSpc>
                <a:spcPct val="70000"/>
              </a:lnSpc>
              <a:buNone/>
            </a:pPr>
            <a:r>
              <a:rPr lang="da-DK" sz="1275" dirty="0"/>
              <a:t>5) Det sikres, at redningsberedskabet </a:t>
            </a:r>
            <a:r>
              <a:rPr lang="da-DK" sz="1275" b="1" dirty="0">
                <a:solidFill>
                  <a:srgbClr val="FF0000"/>
                </a:solidFill>
              </a:rPr>
              <a:t>har forsvarlig mulighed for redning af personer </a:t>
            </a:r>
            <a:r>
              <a:rPr lang="da-DK" sz="1275" dirty="0"/>
              <a:t>og for at gennemføre det slukningsarbejde og den begrænsning af brandspredning, som er nødvendig herfor.</a:t>
            </a:r>
          </a:p>
          <a:p>
            <a:pPr marL="0" indent="0">
              <a:lnSpc>
                <a:spcPct val="70000"/>
              </a:lnSpc>
              <a:buNone/>
            </a:pPr>
            <a:endParaRPr lang="da-DK" sz="1275" dirty="0"/>
          </a:p>
          <a:p>
            <a:pPr marL="0" indent="0">
              <a:lnSpc>
                <a:spcPct val="70000"/>
              </a:lnSpc>
              <a:buNone/>
            </a:pPr>
            <a:r>
              <a:rPr lang="da-DK" sz="1275" dirty="0"/>
              <a:t>6) Det sikres, at </a:t>
            </a:r>
            <a:r>
              <a:rPr lang="da-DK" sz="1275" b="1" dirty="0">
                <a:solidFill>
                  <a:srgbClr val="FF0000"/>
                </a:solidFill>
              </a:rPr>
              <a:t>driften</a:t>
            </a:r>
            <a:r>
              <a:rPr lang="da-DK" sz="1275" dirty="0"/>
              <a:t> af bygningen sker på en sådan måde, at sikkerheden i tilfælde af brand er opretholdt </a:t>
            </a:r>
            <a:r>
              <a:rPr lang="da-DK" sz="1275" b="1" dirty="0">
                <a:solidFill>
                  <a:srgbClr val="FF0000"/>
                </a:solidFill>
              </a:rPr>
              <a:t>i hele bygningens levetid</a:t>
            </a:r>
            <a:r>
              <a:rPr lang="da-DK" sz="1275" b="1" dirty="0"/>
              <a:t>.</a:t>
            </a:r>
          </a:p>
          <a:p>
            <a:pPr marL="0" indent="0">
              <a:lnSpc>
                <a:spcPct val="70000"/>
              </a:lnSpc>
              <a:buNone/>
            </a:pPr>
            <a:endParaRPr lang="da-DK" sz="1275" dirty="0"/>
          </a:p>
          <a:p>
            <a:pPr marL="0" indent="0">
              <a:lnSpc>
                <a:spcPct val="70000"/>
              </a:lnSpc>
              <a:buNone/>
            </a:pPr>
            <a:r>
              <a:rPr lang="da-DK" sz="1275" dirty="0"/>
              <a:t>7) Det sikres, at konstruktioner, bygningsdele og brandtekniske installationer kontrolleres og vedligeholdes løbende, så sikkerheden i tilfælde af brand </a:t>
            </a:r>
            <a:r>
              <a:rPr lang="da-DK" sz="1275" b="1" dirty="0">
                <a:solidFill>
                  <a:srgbClr val="FF0000"/>
                </a:solidFill>
              </a:rPr>
              <a:t>opretholdes i hele bygningens levetid</a:t>
            </a:r>
            <a:r>
              <a:rPr lang="da-DK" sz="1275" dirty="0"/>
              <a:t>.</a:t>
            </a:r>
          </a:p>
          <a:p>
            <a:pPr marL="0" indent="0">
              <a:lnSpc>
                <a:spcPct val="70000"/>
              </a:lnSpc>
              <a:buNone/>
            </a:pPr>
            <a:endParaRPr lang="da-DK" sz="1275" dirty="0"/>
          </a:p>
        </p:txBody>
      </p:sp>
    </p:spTree>
    <p:extLst>
      <p:ext uri="{BB962C8B-B14F-4D97-AF65-F5344CB8AC3E}">
        <p14:creationId xmlns:p14="http://schemas.microsoft.com/office/powerpoint/2010/main" val="1955087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CF712021-33B1-4983-A7F2-D77FD6C63F72}"/>
              </a:ext>
            </a:extLst>
          </p:cNvPr>
          <p:cNvSpPr txBox="1"/>
          <p:nvPr/>
        </p:nvSpPr>
        <p:spPr>
          <a:xfrm>
            <a:off x="3067051" y="2057401"/>
            <a:ext cx="6286502" cy="20774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spcBef>
                <a:spcPts val="52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a-DK" sz="900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3" name="Group 67">
            <a:extLst>
              <a:ext uri="{FF2B5EF4-FFF2-40B4-BE49-F238E27FC236}">
                <a16:creationId xmlns:a16="http://schemas.microsoft.com/office/drawing/2014/main" id="{804873C6-D376-4248-ABD7-C6C5583BE50B}"/>
              </a:ext>
            </a:extLst>
          </p:cNvPr>
          <p:cNvGraphicFramePr>
            <a:graphicFrameLocks noGrp="1"/>
          </p:cNvGraphicFramePr>
          <p:nvPr>
            <p:ph type="tbl" idx="4294967295"/>
          </p:nvPr>
        </p:nvGraphicFramePr>
        <p:xfrm>
          <a:off x="3738563" y="1885950"/>
          <a:ext cx="6929446" cy="4176514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872906">
                  <a:extLst>
                    <a:ext uri="{9D8B030D-6E8A-4147-A177-3AD203B41FA5}">
                      <a16:colId xmlns:a16="http://schemas.microsoft.com/office/drawing/2014/main" val="39372215"/>
                    </a:ext>
                  </a:extLst>
                </a:gridCol>
                <a:gridCol w="907876">
                  <a:extLst>
                    <a:ext uri="{9D8B030D-6E8A-4147-A177-3AD203B41FA5}">
                      <a16:colId xmlns:a16="http://schemas.microsoft.com/office/drawing/2014/main" val="2247244318"/>
                    </a:ext>
                  </a:extLst>
                </a:gridCol>
                <a:gridCol w="1256228">
                  <a:extLst>
                    <a:ext uri="{9D8B030D-6E8A-4147-A177-3AD203B41FA5}">
                      <a16:colId xmlns:a16="http://schemas.microsoft.com/office/drawing/2014/main" val="1485227703"/>
                    </a:ext>
                  </a:extLst>
                </a:gridCol>
                <a:gridCol w="1151321">
                  <a:extLst>
                    <a:ext uri="{9D8B030D-6E8A-4147-A177-3AD203B41FA5}">
                      <a16:colId xmlns:a16="http://schemas.microsoft.com/office/drawing/2014/main" val="3153074582"/>
                    </a:ext>
                  </a:extLst>
                </a:gridCol>
                <a:gridCol w="1118128">
                  <a:extLst>
                    <a:ext uri="{9D8B030D-6E8A-4147-A177-3AD203B41FA5}">
                      <a16:colId xmlns:a16="http://schemas.microsoft.com/office/drawing/2014/main" val="1861033100"/>
                    </a:ext>
                  </a:extLst>
                </a:gridCol>
                <a:gridCol w="1622987">
                  <a:extLst>
                    <a:ext uri="{9D8B030D-6E8A-4147-A177-3AD203B41FA5}">
                      <a16:colId xmlns:a16="http://schemas.microsoft.com/office/drawing/2014/main" val="3563123188"/>
                    </a:ext>
                  </a:extLst>
                </a:gridCol>
              </a:tblGrid>
              <a:tr h="1165860"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Anv.kat.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Antal </a:t>
                      </a:r>
                    </a:p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personer</a:t>
                      </a: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Kendskab til </a:t>
                      </a:r>
                    </a:p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flugtveje</a:t>
                      </a: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kern="1200" cap="none" baseline="0">
                          <a:solidFill>
                            <a:srgbClr val="000000"/>
                          </a:solidFill>
                          <a:latin typeface="Arial"/>
                        </a:rPr>
                        <a:t>Personers mulighed for ved egen hjælp at bringe sig i sikkerhed</a:t>
                      </a: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 dirty="0">
                          <a:solidFill>
                            <a:srgbClr val="000000"/>
                          </a:solidFill>
                          <a:latin typeface="Arial"/>
                        </a:rPr>
                        <a:t>Indrettet til sovepladser</a:t>
                      </a: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 dirty="0">
                          <a:solidFill>
                            <a:srgbClr val="000000"/>
                          </a:solidFill>
                          <a:latin typeface="Arial"/>
                        </a:rPr>
                        <a:t>Eksempler</a:t>
                      </a:r>
                    </a:p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da-DK" sz="1200" b="1" i="0" u="none" strike="noStrike" cap="none" baseline="0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113203"/>
                  </a:ext>
                </a:extLst>
              </a:tr>
              <a:tr h="425930"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da-DK" sz="1200" b="1" i="0" u="none" strike="noStrike" cap="none" baseline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Ja</a:t>
                      </a: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Ja</a:t>
                      </a: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Nej</a:t>
                      </a: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Industri – kontorer</a:t>
                      </a: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123304"/>
                  </a:ext>
                </a:extLst>
              </a:tr>
              <a:tr h="504385"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Højst 50</a:t>
                      </a: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Nej</a:t>
                      </a: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Ja</a:t>
                      </a:r>
                    </a:p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da-DK" sz="1200" b="1" i="0" u="none" strike="noStrike" cap="none" baseline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Nej</a:t>
                      </a: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Skoler - SFO</a:t>
                      </a: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988630"/>
                  </a:ext>
                </a:extLst>
              </a:tr>
              <a:tr h="465212"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da-DK" sz="1200" b="1" i="0" u="none" strike="noStrike" cap="none" baseline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Nej</a:t>
                      </a: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Ja</a:t>
                      </a: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Nej</a:t>
                      </a: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Forsamlingslokaler Butikker</a:t>
                      </a: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050452"/>
                  </a:ext>
                </a:extLst>
              </a:tr>
              <a:tr h="493522"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da-DK" sz="1200" b="1" i="0" u="none" strike="noStrike" cap="none" baseline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Ja</a:t>
                      </a: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Ja</a:t>
                      </a: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Ja</a:t>
                      </a: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Boliger</a:t>
                      </a: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638809"/>
                  </a:ext>
                </a:extLst>
              </a:tr>
              <a:tr h="504385"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da-DK" sz="1200" b="1" i="0" u="none" strike="noStrike" cap="none" baseline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Nej</a:t>
                      </a: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Ja</a:t>
                      </a:r>
                    </a:p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da-DK" sz="1200" b="1" i="0" u="none" strike="noStrike" cap="none" baseline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Ja</a:t>
                      </a: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Hoteller - kollegier</a:t>
                      </a: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556875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endParaRPr lang="da-DK" sz="1200" b="1" i="0" u="none" strike="noStrike" cap="none" baseline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Nej</a:t>
                      </a: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>
                          <a:solidFill>
                            <a:srgbClr val="000000"/>
                          </a:solidFill>
                          <a:latin typeface="Arial"/>
                        </a:rPr>
                        <a:t>Ja/Nej</a:t>
                      </a: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fontAlgn="auto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  <a:tabLst/>
                      </a:pPr>
                      <a:r>
                        <a:rPr lang="da-DK" sz="1200" b="1" i="0" u="none" strike="noStrike" cap="none" baseline="0" dirty="0">
                          <a:solidFill>
                            <a:srgbClr val="000000"/>
                          </a:solidFill>
                          <a:latin typeface="Arial"/>
                        </a:rPr>
                        <a:t>Hospitaler, børnehaver, plejehjem </a:t>
                      </a:r>
                    </a:p>
                  </a:txBody>
                  <a:tcPr marL="68580" marR="68580" marT="34290" marB="34290"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027218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F1765E53-FBAD-45FC-A376-6B211A24047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35561" y="476672"/>
            <a:ext cx="8151813" cy="857250"/>
          </a:xfrm>
        </p:spPr>
        <p:txBody>
          <a:bodyPr>
            <a:normAutofit fontScale="90000"/>
          </a:bodyPr>
          <a:lstStyle/>
          <a:p>
            <a:pPr lvl="0"/>
            <a:r>
              <a:rPr lang="da-DK" dirty="0"/>
              <a:t>		§85 ANVENDELSESKATEGORIER I BR18</a:t>
            </a:r>
            <a:endParaRPr lang="en-US" dirty="0"/>
          </a:p>
        </p:txBody>
      </p:sp>
      <p:sp>
        <p:nvSpPr>
          <p:cNvPr id="5" name="Tekstfelt 1">
            <a:extLst>
              <a:ext uri="{FF2B5EF4-FFF2-40B4-BE49-F238E27FC236}">
                <a16:creationId xmlns:a16="http://schemas.microsoft.com/office/drawing/2014/main" id="{A398BD7E-1389-4571-B526-CE6B0BBFDCA3}"/>
              </a:ext>
            </a:extLst>
          </p:cNvPr>
          <p:cNvSpPr txBox="1"/>
          <p:nvPr/>
        </p:nvSpPr>
        <p:spPr>
          <a:xfrm>
            <a:off x="1624010" y="2434830"/>
            <a:ext cx="1685922" cy="1938992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marL="214313" indent="-214313" defTabSz="68580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1350" b="1">
                <a:solidFill>
                  <a:srgbClr val="000000"/>
                </a:solidFill>
                <a:latin typeface="Calibri"/>
              </a:rPr>
              <a:t>BR18, Bilag 1, tabel 1</a:t>
            </a:r>
          </a:p>
          <a:p>
            <a:pPr marL="214313" indent="-214313" defTabSz="68580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a-DK" sz="1350" b="1">
              <a:solidFill>
                <a:srgbClr val="000000"/>
              </a:solidFill>
              <a:latin typeface="Calibri"/>
            </a:endParaRPr>
          </a:p>
          <a:p>
            <a:pPr marL="214313" indent="-214313" defTabSz="68580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1350" b="1">
                <a:solidFill>
                  <a:srgbClr val="000000"/>
                </a:solidFill>
                <a:latin typeface="Calibri"/>
              </a:rPr>
              <a:t>Kendskab til flugtveje</a:t>
            </a:r>
          </a:p>
          <a:p>
            <a:pPr marL="214313" indent="-214313" defTabSz="68580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a-DK" sz="1350" b="1">
              <a:solidFill>
                <a:srgbClr val="000000"/>
              </a:solidFill>
              <a:latin typeface="Calibri"/>
            </a:endParaRPr>
          </a:p>
          <a:p>
            <a:pPr marL="214313" indent="-214313" defTabSz="68580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1350" b="1">
                <a:solidFill>
                  <a:srgbClr val="000000"/>
                </a:solidFill>
                <a:latin typeface="Calibri"/>
              </a:rPr>
              <a:t>Selvhjulpne?</a:t>
            </a:r>
          </a:p>
          <a:p>
            <a:pPr marL="214313" indent="-214313" defTabSz="68580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a-DK" sz="1350" b="1">
              <a:solidFill>
                <a:srgbClr val="000000"/>
              </a:solidFill>
              <a:latin typeface="Calibri"/>
            </a:endParaRPr>
          </a:p>
          <a:p>
            <a:pPr marL="214313" indent="-214313" defTabSz="685800">
              <a:buSzPct val="100000"/>
              <a:buChar char="-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1350" b="1">
                <a:solidFill>
                  <a:srgbClr val="000000"/>
                </a:solidFill>
                <a:latin typeface="Calibri"/>
              </a:rPr>
              <a:t>Sovepladser</a:t>
            </a:r>
          </a:p>
        </p:txBody>
      </p:sp>
    </p:spTree>
    <p:extLst>
      <p:ext uri="{BB962C8B-B14F-4D97-AF65-F5344CB8AC3E}">
        <p14:creationId xmlns:p14="http://schemas.microsoft.com/office/powerpoint/2010/main" val="3729388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07FBB8-B661-4E11-9671-FE23162E86D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786064" y="539751"/>
            <a:ext cx="7881937" cy="900113"/>
          </a:xfrm>
        </p:spPr>
        <p:txBody>
          <a:bodyPr/>
          <a:lstStyle/>
          <a:p>
            <a:pPr lvl="0"/>
            <a:r>
              <a:rPr lang="da-DK" dirty="0"/>
              <a:t>§ 86 - RISIKOKLASSER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77A70BB-CE12-47F0-BD4E-CC11A70704FB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063750" y="1546225"/>
            <a:ext cx="8604250" cy="4749800"/>
          </a:xfrm>
          <a:solidFill>
            <a:schemeClr val="bg2"/>
          </a:solidFill>
        </p:spPr>
        <p:txBody>
          <a:bodyPr/>
          <a:lstStyle/>
          <a:p>
            <a:pPr marL="0" indent="0">
              <a:buNone/>
            </a:pPr>
            <a:r>
              <a:rPr lang="da-DK" sz="2400" dirty="0"/>
              <a:t>Bygningsreglementet definerer 4 risikoklasser</a:t>
            </a:r>
          </a:p>
          <a:p>
            <a:pPr marL="0" indent="0">
              <a:buNone/>
            </a:pPr>
            <a:r>
              <a:rPr lang="da-DK" sz="2400" dirty="0"/>
              <a:t>Risikoklasserne baserer sig på, hvor </a:t>
            </a:r>
            <a:r>
              <a:rPr lang="da-DK" sz="2400" b="1" dirty="0">
                <a:solidFill>
                  <a:srgbClr val="FF0000"/>
                </a:solidFill>
              </a:rPr>
              <a:t>komplekst </a:t>
            </a:r>
            <a:r>
              <a:rPr lang="da-DK" sz="2400" dirty="0"/>
              <a:t>det er at evakuere og redde personer ud af en bygning. Risikoklasserne baseres også på </a:t>
            </a:r>
            <a:r>
              <a:rPr lang="da-DK" sz="2400" b="1" dirty="0">
                <a:solidFill>
                  <a:srgbClr val="FF0000"/>
                </a:solidFill>
              </a:rPr>
              <a:t>brandbelastningen, </a:t>
            </a:r>
            <a:r>
              <a:rPr lang="da-DK" sz="2400" dirty="0"/>
              <a:t>hvor det er relevant, idet en særlig stor brandbelastning kan give anledning til et meget langvarigt brandforløb.</a:t>
            </a:r>
          </a:p>
          <a:p>
            <a:pPr marL="0" indent="0">
              <a:buNone/>
            </a:pPr>
            <a:r>
              <a:rPr lang="da-DK" dirty="0"/>
              <a:t>	</a:t>
            </a:r>
          </a:p>
        </p:txBody>
      </p:sp>
      <p:grpSp>
        <p:nvGrpSpPr>
          <p:cNvPr id="4" name="Pladsholder til indhold 3">
            <a:extLst>
              <a:ext uri="{FF2B5EF4-FFF2-40B4-BE49-F238E27FC236}">
                <a16:creationId xmlns:a16="http://schemas.microsoft.com/office/drawing/2014/main" id="{85A540EF-2A54-4DCA-B850-7A91334192B9}"/>
              </a:ext>
            </a:extLst>
          </p:cNvPr>
          <p:cNvGrpSpPr/>
          <p:nvPr/>
        </p:nvGrpSpPr>
        <p:grpSpPr>
          <a:xfrm>
            <a:off x="2806324" y="3980788"/>
            <a:ext cx="6579359" cy="1037766"/>
            <a:chOff x="1709763" y="4164717"/>
            <a:chExt cx="8772479" cy="1383688"/>
          </a:xfrm>
        </p:grpSpPr>
        <p:sp>
          <p:nvSpPr>
            <p:cNvPr id="5" name="Kombinationstegning 4">
              <a:extLst>
                <a:ext uri="{FF2B5EF4-FFF2-40B4-BE49-F238E27FC236}">
                  <a16:creationId xmlns:a16="http://schemas.microsoft.com/office/drawing/2014/main" id="{558E5B0C-AACF-4373-B896-753F05C14A1B}"/>
                </a:ext>
              </a:extLst>
            </p:cNvPr>
            <p:cNvSpPr/>
            <p:nvPr/>
          </p:nvSpPr>
          <p:spPr>
            <a:xfrm>
              <a:off x="1709763" y="4235290"/>
              <a:ext cx="1267989" cy="12425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267991"/>
                <a:gd name="f7" fmla="val 1242537"/>
                <a:gd name="f8" fmla="val 621269"/>
                <a:gd name="f9" fmla="val 278152"/>
                <a:gd name="f10" fmla="val 283850"/>
                <a:gd name="f11" fmla="val 633996"/>
                <a:gd name="f12" fmla="val 984142"/>
                <a:gd name="f13" fmla="val 1267992"/>
                <a:gd name="f14" fmla="val 964386"/>
                <a:gd name="f15" fmla="val 1242538"/>
                <a:gd name="f16" fmla="+- 0 0 -90"/>
                <a:gd name="f17" fmla="*/ f3 1 1267991"/>
                <a:gd name="f18" fmla="*/ f4 1 1242537"/>
                <a:gd name="f19" fmla="+- f7 0 f5"/>
                <a:gd name="f20" fmla="+- f6 0 f5"/>
                <a:gd name="f21" fmla="*/ f16 f0 1"/>
                <a:gd name="f22" fmla="*/ f20 1 1267991"/>
                <a:gd name="f23" fmla="*/ f19 1 1242537"/>
                <a:gd name="f24" fmla="*/ 0 f20 1"/>
                <a:gd name="f25" fmla="*/ 621269 f19 1"/>
                <a:gd name="f26" fmla="*/ 633996 f20 1"/>
                <a:gd name="f27" fmla="*/ 0 f19 1"/>
                <a:gd name="f28" fmla="*/ 1267992 f20 1"/>
                <a:gd name="f29" fmla="*/ 1242538 f19 1"/>
                <a:gd name="f30" fmla="*/ f21 1 f2"/>
                <a:gd name="f31" fmla="*/ f24 1 1267991"/>
                <a:gd name="f32" fmla="*/ f25 1 1242537"/>
                <a:gd name="f33" fmla="*/ f26 1 1267991"/>
                <a:gd name="f34" fmla="*/ f27 1 1242537"/>
                <a:gd name="f35" fmla="*/ f28 1 1267991"/>
                <a:gd name="f36" fmla="*/ f29 1 1242537"/>
                <a:gd name="f37" fmla="*/ f5 1 f22"/>
                <a:gd name="f38" fmla="*/ f6 1 f22"/>
                <a:gd name="f39" fmla="*/ f5 1 f23"/>
                <a:gd name="f40" fmla="*/ f7 1 f23"/>
                <a:gd name="f41" fmla="+- f30 0 f1"/>
                <a:gd name="f42" fmla="*/ f31 1 f22"/>
                <a:gd name="f43" fmla="*/ f32 1 f23"/>
                <a:gd name="f44" fmla="*/ f33 1 f22"/>
                <a:gd name="f45" fmla="*/ f34 1 f23"/>
                <a:gd name="f46" fmla="*/ f35 1 f22"/>
                <a:gd name="f47" fmla="*/ f36 1 f23"/>
                <a:gd name="f48" fmla="*/ f37 f17 1"/>
                <a:gd name="f49" fmla="*/ f38 f17 1"/>
                <a:gd name="f50" fmla="*/ f40 f18 1"/>
                <a:gd name="f51" fmla="*/ f39 f18 1"/>
                <a:gd name="f52" fmla="*/ f42 f17 1"/>
                <a:gd name="f53" fmla="*/ f43 f18 1"/>
                <a:gd name="f54" fmla="*/ f44 f17 1"/>
                <a:gd name="f55" fmla="*/ f45 f18 1"/>
                <a:gd name="f56" fmla="*/ f46 f17 1"/>
                <a:gd name="f57" fmla="*/ f47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2" y="f53"/>
                </a:cxn>
                <a:cxn ang="f41">
                  <a:pos x="f54" y="f55"/>
                </a:cxn>
                <a:cxn ang="f41">
                  <a:pos x="f56" y="f53"/>
                </a:cxn>
                <a:cxn ang="f41">
                  <a:pos x="f54" y="f57"/>
                </a:cxn>
                <a:cxn ang="f41">
                  <a:pos x="f52" y="f53"/>
                </a:cxn>
              </a:cxnLst>
              <a:rect l="f48" t="f51" r="f49" b="f50"/>
              <a:pathLst>
                <a:path w="1267991" h="1242537">
                  <a:moveTo>
                    <a:pt x="f5" y="f8"/>
                  </a:moveTo>
                  <a:cubicBezTo>
                    <a:pt x="f5" y="f9"/>
                    <a:pt x="f10" y="f5"/>
                    <a:pt x="f11" y="f5"/>
                  </a:cubicBezTo>
                  <a:cubicBezTo>
                    <a:pt x="f12" y="f5"/>
                    <a:pt x="f13" y="f9"/>
                    <a:pt x="f13" y="f8"/>
                  </a:cubicBezTo>
                  <a:cubicBezTo>
                    <a:pt x="f13" y="f14"/>
                    <a:pt x="f12" y="f15"/>
                    <a:pt x="f11" y="f15"/>
                  </a:cubicBezTo>
                  <a:cubicBezTo>
                    <a:pt x="f10" y="f15"/>
                    <a:pt x="f5" y="f14"/>
                    <a:pt x="f5" y="f8"/>
                  </a:cubicBezTo>
                  <a:close/>
                </a:path>
              </a:pathLst>
            </a:custGeom>
            <a:solidFill>
              <a:srgbClr val="A5B3AB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49744" tIns="146953" rIns="149744" bIns="146953" anchor="ctr" anchorCtr="1" compatLnSpc="1">
              <a:noAutofit/>
            </a:bodyPr>
            <a:lstStyle/>
            <a:p>
              <a:pPr algn="ctr" defTabSz="366710">
                <a:lnSpc>
                  <a:spcPct val="90000"/>
                </a:lnSpc>
                <a:spcAft>
                  <a:spcPts val="375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a-DK" sz="825">
                  <a:solidFill>
                    <a:srgbClr val="FFFFFF"/>
                  </a:solidFill>
                  <a:latin typeface="Verdana" pitchFamily="34"/>
                  <a:ea typeface="Verdana" pitchFamily="34"/>
                  <a:cs typeface="Verdana" pitchFamily="34"/>
                </a:rPr>
                <a:t>Anvendel-seskat.</a:t>
              </a:r>
            </a:p>
          </p:txBody>
        </p:sp>
        <p:sp>
          <p:nvSpPr>
            <p:cNvPr id="6" name="Kombinationstegning 5">
              <a:extLst>
                <a:ext uri="{FF2B5EF4-FFF2-40B4-BE49-F238E27FC236}">
                  <a16:creationId xmlns:a16="http://schemas.microsoft.com/office/drawing/2014/main" id="{F5B4B594-6587-4375-82AA-60C3B9134783}"/>
                </a:ext>
              </a:extLst>
            </p:cNvPr>
            <p:cNvSpPr/>
            <p:nvPr/>
          </p:nvSpPr>
          <p:spPr>
            <a:xfrm>
              <a:off x="3067619" y="4675510"/>
              <a:ext cx="349831" cy="3621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49828"/>
                <a:gd name="f7" fmla="val 362107"/>
                <a:gd name="f8" fmla="val 46370"/>
                <a:gd name="f9" fmla="val 139914"/>
                <a:gd name="f10" fmla="val 133774"/>
                <a:gd name="f11" fmla="val 47997"/>
                <a:gd name="f12" fmla="val 216054"/>
                <a:gd name="f13" fmla="val 303458"/>
                <a:gd name="f14" fmla="val 222193"/>
                <a:gd name="f15" fmla="val 314110"/>
                <a:gd name="f16" fmla="+- 0 0 -90"/>
                <a:gd name="f17" fmla="*/ f3 1 349828"/>
                <a:gd name="f18" fmla="*/ f4 1 362107"/>
                <a:gd name="f19" fmla="+- f7 0 f5"/>
                <a:gd name="f20" fmla="+- f6 0 f5"/>
                <a:gd name="f21" fmla="*/ f16 f0 1"/>
                <a:gd name="f22" fmla="*/ f20 1 349828"/>
                <a:gd name="f23" fmla="*/ f19 1 362107"/>
                <a:gd name="f24" fmla="*/ 46370 f20 1"/>
                <a:gd name="f25" fmla="*/ 139914 f19 1"/>
                <a:gd name="f26" fmla="*/ 133774 f20 1"/>
                <a:gd name="f27" fmla="*/ 47997 f19 1"/>
                <a:gd name="f28" fmla="*/ 216054 f20 1"/>
                <a:gd name="f29" fmla="*/ 303458 f20 1"/>
                <a:gd name="f30" fmla="*/ 222193 f19 1"/>
                <a:gd name="f31" fmla="*/ 314110 f19 1"/>
                <a:gd name="f32" fmla="*/ f21 1 f2"/>
                <a:gd name="f33" fmla="*/ f24 1 349828"/>
                <a:gd name="f34" fmla="*/ f25 1 362107"/>
                <a:gd name="f35" fmla="*/ f26 1 349828"/>
                <a:gd name="f36" fmla="*/ f27 1 362107"/>
                <a:gd name="f37" fmla="*/ f28 1 349828"/>
                <a:gd name="f38" fmla="*/ f29 1 349828"/>
                <a:gd name="f39" fmla="*/ f30 1 362107"/>
                <a:gd name="f40" fmla="*/ f31 1 362107"/>
                <a:gd name="f41" fmla="*/ f5 1 f22"/>
                <a:gd name="f42" fmla="*/ f6 1 f22"/>
                <a:gd name="f43" fmla="*/ f5 1 f23"/>
                <a:gd name="f44" fmla="*/ f7 1 f23"/>
                <a:gd name="f45" fmla="+- f32 0 f1"/>
                <a:gd name="f46" fmla="*/ f33 1 f22"/>
                <a:gd name="f47" fmla="*/ f34 1 f23"/>
                <a:gd name="f48" fmla="*/ f35 1 f22"/>
                <a:gd name="f49" fmla="*/ f36 1 f23"/>
                <a:gd name="f50" fmla="*/ f37 1 f22"/>
                <a:gd name="f51" fmla="*/ f38 1 f22"/>
                <a:gd name="f52" fmla="*/ f39 1 f23"/>
                <a:gd name="f53" fmla="*/ f40 1 f23"/>
                <a:gd name="f54" fmla="*/ f41 f17 1"/>
                <a:gd name="f55" fmla="*/ f42 f17 1"/>
                <a:gd name="f56" fmla="*/ f44 f18 1"/>
                <a:gd name="f57" fmla="*/ f43 f18 1"/>
                <a:gd name="f58" fmla="*/ f46 f17 1"/>
                <a:gd name="f59" fmla="*/ f47 f18 1"/>
                <a:gd name="f60" fmla="*/ f48 f17 1"/>
                <a:gd name="f61" fmla="*/ f49 f18 1"/>
                <a:gd name="f62" fmla="*/ f50 f17 1"/>
                <a:gd name="f63" fmla="*/ f51 f17 1"/>
                <a:gd name="f64" fmla="*/ f52 f18 1"/>
                <a:gd name="f65" fmla="*/ f53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5">
                  <a:pos x="f58" y="f59"/>
                </a:cxn>
                <a:cxn ang="f45">
                  <a:pos x="f60" y="f59"/>
                </a:cxn>
                <a:cxn ang="f45">
                  <a:pos x="f60" y="f61"/>
                </a:cxn>
                <a:cxn ang="f45">
                  <a:pos x="f62" y="f61"/>
                </a:cxn>
                <a:cxn ang="f45">
                  <a:pos x="f62" y="f59"/>
                </a:cxn>
                <a:cxn ang="f45">
                  <a:pos x="f63" y="f59"/>
                </a:cxn>
                <a:cxn ang="f45">
                  <a:pos x="f63" y="f64"/>
                </a:cxn>
                <a:cxn ang="f45">
                  <a:pos x="f62" y="f64"/>
                </a:cxn>
                <a:cxn ang="f45">
                  <a:pos x="f62" y="f65"/>
                </a:cxn>
                <a:cxn ang="f45">
                  <a:pos x="f60" y="f65"/>
                </a:cxn>
                <a:cxn ang="f45">
                  <a:pos x="f60" y="f64"/>
                </a:cxn>
                <a:cxn ang="f45">
                  <a:pos x="f58" y="f64"/>
                </a:cxn>
                <a:cxn ang="f45">
                  <a:pos x="f58" y="f59"/>
                </a:cxn>
              </a:cxnLst>
              <a:rect l="f54" t="f57" r="f55" b="f56"/>
              <a:pathLst>
                <a:path w="349828" h="362107">
                  <a:moveTo>
                    <a:pt x="f8" y="f9"/>
                  </a:moveTo>
                  <a:lnTo>
                    <a:pt x="f10" y="f9"/>
                  </a:lnTo>
                  <a:lnTo>
                    <a:pt x="f10" y="f11"/>
                  </a:lnTo>
                  <a:lnTo>
                    <a:pt x="f12" y="f11"/>
                  </a:lnTo>
                  <a:lnTo>
                    <a:pt x="f12" y="f9"/>
                  </a:lnTo>
                  <a:lnTo>
                    <a:pt x="f13" y="f9"/>
                  </a:lnTo>
                  <a:lnTo>
                    <a:pt x="f13" y="f14"/>
                  </a:lnTo>
                  <a:lnTo>
                    <a:pt x="f12" y="f14"/>
                  </a:lnTo>
                  <a:lnTo>
                    <a:pt x="f12" y="f15"/>
                  </a:lnTo>
                  <a:lnTo>
                    <a:pt x="f10" y="f15"/>
                  </a:lnTo>
                  <a:lnTo>
                    <a:pt x="f10" y="f14"/>
                  </a:lnTo>
                  <a:lnTo>
                    <a:pt x="f8" y="f14"/>
                  </a:lnTo>
                  <a:lnTo>
                    <a:pt x="f8" y="f9"/>
                  </a:lnTo>
                  <a:close/>
                </a:path>
              </a:pathLst>
            </a:custGeom>
            <a:gradFill>
              <a:gsLst>
                <a:gs pos="0">
                  <a:srgbClr val="C7D3CC"/>
                </a:gs>
                <a:gs pos="100000">
                  <a:srgbClr val="DCE3DF"/>
                </a:gs>
              </a:gsLst>
              <a:path path="circle">
                <a:fillToRect l="100000" t="100000"/>
              </a:path>
            </a:gradFill>
            <a:ln cap="flat">
              <a:noFill/>
              <a:prstDash val="solid"/>
            </a:ln>
          </p:spPr>
          <p:txBody>
            <a:bodyPr vert="horz" wrap="square" lIns="34777" tIns="104934" rIns="34777" bIns="104934" anchor="ctr" anchorCtr="1" compatLnSpc="1">
              <a:noAutofit/>
            </a:bodyPr>
            <a:lstStyle/>
            <a:p>
              <a:pPr algn="ctr" defTabSz="233364">
                <a:lnSpc>
                  <a:spcPct val="90000"/>
                </a:lnSpc>
                <a:spcAft>
                  <a:spcPts val="225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a-DK" sz="525">
                <a:solidFill>
                  <a:srgbClr val="FFFFFF"/>
                </a:solidFill>
                <a:latin typeface="Verdana" pitchFamily="34"/>
                <a:ea typeface="Verdana" pitchFamily="34"/>
                <a:cs typeface="Verdana" pitchFamily="34"/>
              </a:endParaRPr>
            </a:p>
          </p:txBody>
        </p:sp>
        <p:sp>
          <p:nvSpPr>
            <p:cNvPr id="7" name="Kombinationstegning 6">
              <a:extLst>
                <a:ext uri="{FF2B5EF4-FFF2-40B4-BE49-F238E27FC236}">
                  <a16:creationId xmlns:a16="http://schemas.microsoft.com/office/drawing/2014/main" id="{DB5ECD99-0298-4390-A49A-910E23FFA6F7}"/>
                </a:ext>
              </a:extLst>
            </p:cNvPr>
            <p:cNvSpPr/>
            <p:nvPr/>
          </p:nvSpPr>
          <p:spPr>
            <a:xfrm>
              <a:off x="3507309" y="4222562"/>
              <a:ext cx="1301291" cy="126798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01292"/>
                <a:gd name="f7" fmla="val 1267991"/>
                <a:gd name="f8" fmla="val 633996"/>
                <a:gd name="f9" fmla="val 283850"/>
                <a:gd name="f10" fmla="val 291304"/>
                <a:gd name="f11" fmla="val 650646"/>
                <a:gd name="f12" fmla="val 1009988"/>
                <a:gd name="f13" fmla="val 984142"/>
                <a:gd name="f14" fmla="val 1267992"/>
                <a:gd name="f15" fmla="+- 0 0 -90"/>
                <a:gd name="f16" fmla="*/ f3 1 1301292"/>
                <a:gd name="f17" fmla="*/ f4 1 1267991"/>
                <a:gd name="f18" fmla="+- f7 0 f5"/>
                <a:gd name="f19" fmla="+- f6 0 f5"/>
                <a:gd name="f20" fmla="*/ f15 f0 1"/>
                <a:gd name="f21" fmla="*/ f19 1 1301292"/>
                <a:gd name="f22" fmla="*/ f18 1 1267991"/>
                <a:gd name="f23" fmla="*/ 0 f19 1"/>
                <a:gd name="f24" fmla="*/ 633996 f18 1"/>
                <a:gd name="f25" fmla="*/ 650646 f19 1"/>
                <a:gd name="f26" fmla="*/ 0 f18 1"/>
                <a:gd name="f27" fmla="*/ 1301292 f19 1"/>
                <a:gd name="f28" fmla="*/ 1267992 f18 1"/>
                <a:gd name="f29" fmla="*/ f20 1 f2"/>
                <a:gd name="f30" fmla="*/ f23 1 1301292"/>
                <a:gd name="f31" fmla="*/ f24 1 1267991"/>
                <a:gd name="f32" fmla="*/ f25 1 1301292"/>
                <a:gd name="f33" fmla="*/ f26 1 1267991"/>
                <a:gd name="f34" fmla="*/ f27 1 1301292"/>
                <a:gd name="f35" fmla="*/ f28 1 1267991"/>
                <a:gd name="f36" fmla="*/ f5 1 f21"/>
                <a:gd name="f37" fmla="*/ f6 1 f21"/>
                <a:gd name="f38" fmla="*/ f5 1 f22"/>
                <a:gd name="f39" fmla="*/ f7 1 f22"/>
                <a:gd name="f40" fmla="+- f29 0 f1"/>
                <a:gd name="f41" fmla="*/ f30 1 f21"/>
                <a:gd name="f42" fmla="*/ f31 1 f22"/>
                <a:gd name="f43" fmla="*/ f32 1 f21"/>
                <a:gd name="f44" fmla="*/ f33 1 f22"/>
                <a:gd name="f45" fmla="*/ f34 1 f21"/>
                <a:gd name="f46" fmla="*/ f35 1 f22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2"/>
                </a:cxn>
                <a:cxn ang="f40">
                  <a:pos x="f53" y="f56"/>
                </a:cxn>
                <a:cxn ang="f40">
                  <a:pos x="f51" y="f52"/>
                </a:cxn>
              </a:cxnLst>
              <a:rect l="f47" t="f50" r="f48" b="f49"/>
              <a:pathLst>
                <a:path w="1301292" h="1267991">
                  <a:moveTo>
                    <a:pt x="f5" y="f8"/>
                  </a:moveTo>
                  <a:cubicBezTo>
                    <a:pt x="f5" y="f9"/>
                    <a:pt x="f10" y="f5"/>
                    <a:pt x="f11" y="f5"/>
                  </a:cubicBezTo>
                  <a:cubicBezTo>
                    <a:pt x="f12" y="f5"/>
                    <a:pt x="f6" y="f9"/>
                    <a:pt x="f6" y="f8"/>
                  </a:cubicBezTo>
                  <a:cubicBezTo>
                    <a:pt x="f6" y="f13"/>
                    <a:pt x="f12" y="f14"/>
                    <a:pt x="f11" y="f14"/>
                  </a:cubicBezTo>
                  <a:cubicBezTo>
                    <a:pt x="f10" y="f14"/>
                    <a:pt x="f5" y="f13"/>
                    <a:pt x="f5" y="f8"/>
                  </a:cubicBezTo>
                  <a:close/>
                </a:path>
              </a:pathLst>
            </a:custGeom>
            <a:solidFill>
              <a:srgbClr val="A5B3AB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53407" tIns="149744" rIns="153407" bIns="149744" anchor="ctr" anchorCtr="1" compatLnSpc="1">
              <a:noAutofit/>
            </a:bodyPr>
            <a:lstStyle/>
            <a:p>
              <a:pPr algn="ctr" defTabSz="366710">
                <a:lnSpc>
                  <a:spcPct val="90000"/>
                </a:lnSpc>
                <a:spcAft>
                  <a:spcPts val="375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a-DK" sz="825" dirty="0">
                  <a:solidFill>
                    <a:srgbClr val="FFFFFF"/>
                  </a:solidFill>
                  <a:latin typeface="Verdana" pitchFamily="34"/>
                  <a:ea typeface="Verdana" pitchFamily="34"/>
                  <a:cs typeface="Verdana" pitchFamily="34"/>
                </a:rPr>
                <a:t>Antal</a:t>
              </a:r>
              <a:r>
                <a:rPr lang="da-DK" sz="525" dirty="0">
                  <a:solidFill>
                    <a:srgbClr val="FFFFFF"/>
                  </a:solidFill>
                  <a:latin typeface="Verdana" pitchFamily="34"/>
                  <a:ea typeface="Verdana" pitchFamily="34"/>
                  <a:cs typeface="Verdana" pitchFamily="34"/>
                </a:rPr>
                <a:t> </a:t>
              </a:r>
              <a:r>
                <a:rPr lang="da-DK" sz="825" dirty="0">
                  <a:solidFill>
                    <a:srgbClr val="FFFFFF"/>
                  </a:solidFill>
                  <a:latin typeface="Verdana" pitchFamily="34"/>
                  <a:ea typeface="Verdana" pitchFamily="34"/>
                  <a:cs typeface="Verdana" pitchFamily="34"/>
                </a:rPr>
                <a:t>personer</a:t>
              </a:r>
            </a:p>
          </p:txBody>
        </p:sp>
        <p:sp>
          <p:nvSpPr>
            <p:cNvPr id="8" name="Kombinationstegning 7">
              <a:extLst>
                <a:ext uri="{FF2B5EF4-FFF2-40B4-BE49-F238E27FC236}">
                  <a16:creationId xmlns:a16="http://schemas.microsoft.com/office/drawing/2014/main" id="{4CEA9C25-3BF7-43E4-8510-23334BE49AF9}"/>
                </a:ext>
              </a:extLst>
            </p:cNvPr>
            <p:cNvSpPr/>
            <p:nvPr/>
          </p:nvSpPr>
          <p:spPr>
            <a:xfrm>
              <a:off x="4898468" y="4681645"/>
              <a:ext cx="337130" cy="34983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37131"/>
                <a:gd name="f7" fmla="val 349828"/>
                <a:gd name="f8" fmla="val 44687"/>
                <a:gd name="f9" fmla="val 135267"/>
                <a:gd name="f10" fmla="val 128919"/>
                <a:gd name="f11" fmla="val 46370"/>
                <a:gd name="f12" fmla="val 208212"/>
                <a:gd name="f13" fmla="val 292444"/>
                <a:gd name="f14" fmla="val 214561"/>
                <a:gd name="f15" fmla="val 303458"/>
                <a:gd name="f16" fmla="+- 0 0 -90"/>
                <a:gd name="f17" fmla="*/ f3 1 337131"/>
                <a:gd name="f18" fmla="*/ f4 1 349828"/>
                <a:gd name="f19" fmla="+- f7 0 f5"/>
                <a:gd name="f20" fmla="+- f6 0 f5"/>
                <a:gd name="f21" fmla="*/ f16 f0 1"/>
                <a:gd name="f22" fmla="*/ f20 1 337131"/>
                <a:gd name="f23" fmla="*/ f19 1 349828"/>
                <a:gd name="f24" fmla="*/ 44687 f20 1"/>
                <a:gd name="f25" fmla="*/ 135267 f19 1"/>
                <a:gd name="f26" fmla="*/ 128919 f20 1"/>
                <a:gd name="f27" fmla="*/ 46370 f19 1"/>
                <a:gd name="f28" fmla="*/ 208212 f20 1"/>
                <a:gd name="f29" fmla="*/ 292444 f20 1"/>
                <a:gd name="f30" fmla="*/ 214561 f19 1"/>
                <a:gd name="f31" fmla="*/ 303458 f19 1"/>
                <a:gd name="f32" fmla="*/ f21 1 f2"/>
                <a:gd name="f33" fmla="*/ f24 1 337131"/>
                <a:gd name="f34" fmla="*/ f25 1 349828"/>
                <a:gd name="f35" fmla="*/ f26 1 337131"/>
                <a:gd name="f36" fmla="*/ f27 1 349828"/>
                <a:gd name="f37" fmla="*/ f28 1 337131"/>
                <a:gd name="f38" fmla="*/ f29 1 337131"/>
                <a:gd name="f39" fmla="*/ f30 1 349828"/>
                <a:gd name="f40" fmla="*/ f31 1 349828"/>
                <a:gd name="f41" fmla="*/ f5 1 f22"/>
                <a:gd name="f42" fmla="*/ f6 1 f22"/>
                <a:gd name="f43" fmla="*/ f5 1 f23"/>
                <a:gd name="f44" fmla="*/ f7 1 f23"/>
                <a:gd name="f45" fmla="+- f32 0 f1"/>
                <a:gd name="f46" fmla="*/ f33 1 f22"/>
                <a:gd name="f47" fmla="*/ f34 1 f23"/>
                <a:gd name="f48" fmla="*/ f35 1 f22"/>
                <a:gd name="f49" fmla="*/ f36 1 f23"/>
                <a:gd name="f50" fmla="*/ f37 1 f22"/>
                <a:gd name="f51" fmla="*/ f38 1 f22"/>
                <a:gd name="f52" fmla="*/ f39 1 f23"/>
                <a:gd name="f53" fmla="*/ f40 1 f23"/>
                <a:gd name="f54" fmla="*/ f41 f17 1"/>
                <a:gd name="f55" fmla="*/ f42 f17 1"/>
                <a:gd name="f56" fmla="*/ f44 f18 1"/>
                <a:gd name="f57" fmla="*/ f43 f18 1"/>
                <a:gd name="f58" fmla="*/ f46 f17 1"/>
                <a:gd name="f59" fmla="*/ f47 f18 1"/>
                <a:gd name="f60" fmla="*/ f48 f17 1"/>
                <a:gd name="f61" fmla="*/ f49 f18 1"/>
                <a:gd name="f62" fmla="*/ f50 f17 1"/>
                <a:gd name="f63" fmla="*/ f51 f17 1"/>
                <a:gd name="f64" fmla="*/ f52 f18 1"/>
                <a:gd name="f65" fmla="*/ f53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5">
                  <a:pos x="f58" y="f59"/>
                </a:cxn>
                <a:cxn ang="f45">
                  <a:pos x="f60" y="f59"/>
                </a:cxn>
                <a:cxn ang="f45">
                  <a:pos x="f60" y="f61"/>
                </a:cxn>
                <a:cxn ang="f45">
                  <a:pos x="f62" y="f61"/>
                </a:cxn>
                <a:cxn ang="f45">
                  <a:pos x="f62" y="f59"/>
                </a:cxn>
                <a:cxn ang="f45">
                  <a:pos x="f63" y="f59"/>
                </a:cxn>
                <a:cxn ang="f45">
                  <a:pos x="f63" y="f64"/>
                </a:cxn>
                <a:cxn ang="f45">
                  <a:pos x="f62" y="f64"/>
                </a:cxn>
                <a:cxn ang="f45">
                  <a:pos x="f62" y="f65"/>
                </a:cxn>
                <a:cxn ang="f45">
                  <a:pos x="f60" y="f65"/>
                </a:cxn>
                <a:cxn ang="f45">
                  <a:pos x="f60" y="f64"/>
                </a:cxn>
                <a:cxn ang="f45">
                  <a:pos x="f58" y="f64"/>
                </a:cxn>
                <a:cxn ang="f45">
                  <a:pos x="f58" y="f59"/>
                </a:cxn>
              </a:cxnLst>
              <a:rect l="f54" t="f57" r="f55" b="f56"/>
              <a:pathLst>
                <a:path w="337131" h="349828">
                  <a:moveTo>
                    <a:pt x="f8" y="f9"/>
                  </a:moveTo>
                  <a:lnTo>
                    <a:pt x="f10" y="f9"/>
                  </a:lnTo>
                  <a:lnTo>
                    <a:pt x="f10" y="f11"/>
                  </a:lnTo>
                  <a:lnTo>
                    <a:pt x="f12" y="f11"/>
                  </a:lnTo>
                  <a:lnTo>
                    <a:pt x="f12" y="f9"/>
                  </a:lnTo>
                  <a:lnTo>
                    <a:pt x="f13" y="f9"/>
                  </a:lnTo>
                  <a:lnTo>
                    <a:pt x="f13" y="f14"/>
                  </a:lnTo>
                  <a:lnTo>
                    <a:pt x="f12" y="f14"/>
                  </a:lnTo>
                  <a:lnTo>
                    <a:pt x="f12" y="f15"/>
                  </a:lnTo>
                  <a:lnTo>
                    <a:pt x="f10" y="f15"/>
                  </a:lnTo>
                  <a:lnTo>
                    <a:pt x="f10" y="f14"/>
                  </a:lnTo>
                  <a:lnTo>
                    <a:pt x="f8" y="f14"/>
                  </a:lnTo>
                  <a:lnTo>
                    <a:pt x="f8" y="f9"/>
                  </a:lnTo>
                  <a:close/>
                </a:path>
              </a:pathLst>
            </a:custGeom>
            <a:gradFill>
              <a:gsLst>
                <a:gs pos="0">
                  <a:srgbClr val="C7D3CC"/>
                </a:gs>
                <a:gs pos="100000">
                  <a:srgbClr val="DCE3DF"/>
                </a:gs>
              </a:gsLst>
              <a:path path="circle">
                <a:fillToRect l="100000" t="100000"/>
              </a:path>
            </a:gradFill>
            <a:ln cap="flat">
              <a:noFill/>
              <a:prstDash val="solid"/>
            </a:ln>
          </p:spPr>
          <p:txBody>
            <a:bodyPr vert="horz" wrap="square" lIns="33515" tIns="101450" rIns="33515" bIns="101450" anchor="ctr" anchorCtr="1" compatLnSpc="1">
              <a:noAutofit/>
            </a:bodyPr>
            <a:lstStyle/>
            <a:p>
              <a:pPr algn="ctr" defTabSz="233364">
                <a:lnSpc>
                  <a:spcPct val="90000"/>
                </a:lnSpc>
                <a:spcAft>
                  <a:spcPts val="225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a-DK" sz="525">
                <a:solidFill>
                  <a:srgbClr val="FFFFFF"/>
                </a:solidFill>
                <a:latin typeface="Verdana" pitchFamily="34"/>
                <a:ea typeface="Verdana" pitchFamily="34"/>
                <a:cs typeface="Verdana" pitchFamily="34"/>
              </a:endParaRPr>
            </a:p>
          </p:txBody>
        </p:sp>
        <p:sp>
          <p:nvSpPr>
            <p:cNvPr id="9" name="Kombinationstegning 8">
              <a:extLst>
                <a:ext uri="{FF2B5EF4-FFF2-40B4-BE49-F238E27FC236}">
                  <a16:creationId xmlns:a16="http://schemas.microsoft.com/office/drawing/2014/main" id="{FFB7EF43-0C11-4FB5-858E-03F0FF580B71}"/>
                </a:ext>
              </a:extLst>
            </p:cNvPr>
            <p:cNvSpPr/>
            <p:nvPr/>
          </p:nvSpPr>
          <p:spPr>
            <a:xfrm>
              <a:off x="5325465" y="4205910"/>
              <a:ext cx="1338809" cy="13012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38809"/>
                <a:gd name="f7" fmla="val 1301292"/>
                <a:gd name="f8" fmla="val 650646"/>
                <a:gd name="f9" fmla="val 291304"/>
                <a:gd name="f10" fmla="val 299703"/>
                <a:gd name="f11" fmla="val 669405"/>
                <a:gd name="f12" fmla="val 1039107"/>
                <a:gd name="f13" fmla="val 1338810"/>
                <a:gd name="f14" fmla="val 1009988"/>
                <a:gd name="f15" fmla="+- 0 0 -90"/>
                <a:gd name="f16" fmla="*/ f3 1 1338809"/>
                <a:gd name="f17" fmla="*/ f4 1 1301292"/>
                <a:gd name="f18" fmla="+- f7 0 f5"/>
                <a:gd name="f19" fmla="+- f6 0 f5"/>
                <a:gd name="f20" fmla="*/ f15 f0 1"/>
                <a:gd name="f21" fmla="*/ f19 1 1338809"/>
                <a:gd name="f22" fmla="*/ f18 1 1301292"/>
                <a:gd name="f23" fmla="*/ 0 f19 1"/>
                <a:gd name="f24" fmla="*/ 650646 f18 1"/>
                <a:gd name="f25" fmla="*/ 669405 f19 1"/>
                <a:gd name="f26" fmla="*/ 0 f18 1"/>
                <a:gd name="f27" fmla="*/ 1338810 f19 1"/>
                <a:gd name="f28" fmla="*/ 1301292 f18 1"/>
                <a:gd name="f29" fmla="*/ f20 1 f2"/>
                <a:gd name="f30" fmla="*/ f23 1 1338809"/>
                <a:gd name="f31" fmla="*/ f24 1 1301292"/>
                <a:gd name="f32" fmla="*/ f25 1 1338809"/>
                <a:gd name="f33" fmla="*/ f26 1 1301292"/>
                <a:gd name="f34" fmla="*/ f27 1 1338809"/>
                <a:gd name="f35" fmla="*/ f28 1 1301292"/>
                <a:gd name="f36" fmla="*/ f5 1 f21"/>
                <a:gd name="f37" fmla="*/ f6 1 f21"/>
                <a:gd name="f38" fmla="*/ f5 1 f22"/>
                <a:gd name="f39" fmla="*/ f7 1 f22"/>
                <a:gd name="f40" fmla="+- f29 0 f1"/>
                <a:gd name="f41" fmla="*/ f30 1 f21"/>
                <a:gd name="f42" fmla="*/ f31 1 f22"/>
                <a:gd name="f43" fmla="*/ f32 1 f21"/>
                <a:gd name="f44" fmla="*/ f33 1 f22"/>
                <a:gd name="f45" fmla="*/ f34 1 f21"/>
                <a:gd name="f46" fmla="*/ f35 1 f22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2"/>
                </a:cxn>
                <a:cxn ang="f40">
                  <a:pos x="f53" y="f56"/>
                </a:cxn>
                <a:cxn ang="f40">
                  <a:pos x="f51" y="f52"/>
                </a:cxn>
              </a:cxnLst>
              <a:rect l="f47" t="f50" r="f48" b="f49"/>
              <a:pathLst>
                <a:path w="1338809" h="1301292">
                  <a:moveTo>
                    <a:pt x="f5" y="f8"/>
                  </a:moveTo>
                  <a:cubicBezTo>
                    <a:pt x="f5" y="f9"/>
                    <a:pt x="f10" y="f5"/>
                    <a:pt x="f11" y="f5"/>
                  </a:cubicBezTo>
                  <a:cubicBezTo>
                    <a:pt x="f12" y="f5"/>
                    <a:pt x="f13" y="f9"/>
                    <a:pt x="f13" y="f8"/>
                  </a:cubicBezTo>
                  <a:cubicBezTo>
                    <a:pt x="f13" y="f14"/>
                    <a:pt x="f12" y="f7"/>
                    <a:pt x="f11" y="f7"/>
                  </a:cubicBezTo>
                  <a:cubicBezTo>
                    <a:pt x="f10" y="f7"/>
                    <a:pt x="f5" y="f14"/>
                    <a:pt x="f5" y="f8"/>
                  </a:cubicBezTo>
                  <a:close/>
                </a:path>
              </a:pathLst>
            </a:custGeom>
            <a:solidFill>
              <a:srgbClr val="A5B3AB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57528" tIns="153407" rIns="157528" bIns="153407" anchor="ctr" anchorCtr="1" compatLnSpc="1">
              <a:noAutofit/>
            </a:bodyPr>
            <a:lstStyle/>
            <a:p>
              <a:pPr algn="ctr" defTabSz="366710">
                <a:lnSpc>
                  <a:spcPct val="90000"/>
                </a:lnSpc>
                <a:spcAft>
                  <a:spcPts val="375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a-DK" sz="825">
                  <a:solidFill>
                    <a:srgbClr val="FFFFFF"/>
                  </a:solidFill>
                  <a:latin typeface="Verdana" pitchFamily="34"/>
                  <a:ea typeface="Verdana" pitchFamily="34"/>
                  <a:cs typeface="Verdana" pitchFamily="34"/>
                </a:rPr>
                <a:t>Bygningens højde over og under terræn</a:t>
              </a:r>
            </a:p>
          </p:txBody>
        </p:sp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8C84A4AD-2D99-4850-B6B3-30C53A58BF5C}"/>
                </a:ext>
              </a:extLst>
            </p:cNvPr>
            <p:cNvSpPr/>
            <p:nvPr/>
          </p:nvSpPr>
          <p:spPr>
            <a:xfrm>
              <a:off x="6754133" y="4687991"/>
              <a:ext cx="324191" cy="3371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24191"/>
                <a:gd name="f7" fmla="val 337131"/>
                <a:gd name="f8" fmla="val 42972"/>
                <a:gd name="f9" fmla="val 130441"/>
                <a:gd name="f10" fmla="val 123971"/>
                <a:gd name="f11" fmla="val 44687"/>
                <a:gd name="f12" fmla="val 200220"/>
                <a:gd name="f13" fmla="val 281219"/>
                <a:gd name="f14" fmla="val 206690"/>
                <a:gd name="f15" fmla="val 292444"/>
                <a:gd name="f16" fmla="+- 0 0 -90"/>
                <a:gd name="f17" fmla="*/ f3 1 324191"/>
                <a:gd name="f18" fmla="*/ f4 1 337131"/>
                <a:gd name="f19" fmla="+- f7 0 f5"/>
                <a:gd name="f20" fmla="+- f6 0 f5"/>
                <a:gd name="f21" fmla="*/ f16 f0 1"/>
                <a:gd name="f22" fmla="*/ f20 1 324191"/>
                <a:gd name="f23" fmla="*/ f19 1 337131"/>
                <a:gd name="f24" fmla="*/ 42972 f20 1"/>
                <a:gd name="f25" fmla="*/ 130441 f19 1"/>
                <a:gd name="f26" fmla="*/ 123971 f20 1"/>
                <a:gd name="f27" fmla="*/ 44687 f19 1"/>
                <a:gd name="f28" fmla="*/ 200220 f20 1"/>
                <a:gd name="f29" fmla="*/ 281219 f20 1"/>
                <a:gd name="f30" fmla="*/ 206690 f19 1"/>
                <a:gd name="f31" fmla="*/ 292444 f19 1"/>
                <a:gd name="f32" fmla="*/ f21 1 f2"/>
                <a:gd name="f33" fmla="*/ f24 1 324191"/>
                <a:gd name="f34" fmla="*/ f25 1 337131"/>
                <a:gd name="f35" fmla="*/ f26 1 324191"/>
                <a:gd name="f36" fmla="*/ f27 1 337131"/>
                <a:gd name="f37" fmla="*/ f28 1 324191"/>
                <a:gd name="f38" fmla="*/ f29 1 324191"/>
                <a:gd name="f39" fmla="*/ f30 1 337131"/>
                <a:gd name="f40" fmla="*/ f31 1 337131"/>
                <a:gd name="f41" fmla="*/ f5 1 f22"/>
                <a:gd name="f42" fmla="*/ f6 1 f22"/>
                <a:gd name="f43" fmla="*/ f5 1 f23"/>
                <a:gd name="f44" fmla="*/ f7 1 f23"/>
                <a:gd name="f45" fmla="+- f32 0 f1"/>
                <a:gd name="f46" fmla="*/ f33 1 f22"/>
                <a:gd name="f47" fmla="*/ f34 1 f23"/>
                <a:gd name="f48" fmla="*/ f35 1 f22"/>
                <a:gd name="f49" fmla="*/ f36 1 f23"/>
                <a:gd name="f50" fmla="*/ f37 1 f22"/>
                <a:gd name="f51" fmla="*/ f38 1 f22"/>
                <a:gd name="f52" fmla="*/ f39 1 f23"/>
                <a:gd name="f53" fmla="*/ f40 1 f23"/>
                <a:gd name="f54" fmla="*/ f41 f17 1"/>
                <a:gd name="f55" fmla="*/ f42 f17 1"/>
                <a:gd name="f56" fmla="*/ f44 f18 1"/>
                <a:gd name="f57" fmla="*/ f43 f18 1"/>
                <a:gd name="f58" fmla="*/ f46 f17 1"/>
                <a:gd name="f59" fmla="*/ f47 f18 1"/>
                <a:gd name="f60" fmla="*/ f48 f17 1"/>
                <a:gd name="f61" fmla="*/ f49 f18 1"/>
                <a:gd name="f62" fmla="*/ f50 f17 1"/>
                <a:gd name="f63" fmla="*/ f51 f17 1"/>
                <a:gd name="f64" fmla="*/ f52 f18 1"/>
                <a:gd name="f65" fmla="*/ f53 f1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5">
                  <a:pos x="f58" y="f59"/>
                </a:cxn>
                <a:cxn ang="f45">
                  <a:pos x="f60" y="f59"/>
                </a:cxn>
                <a:cxn ang="f45">
                  <a:pos x="f60" y="f61"/>
                </a:cxn>
                <a:cxn ang="f45">
                  <a:pos x="f62" y="f61"/>
                </a:cxn>
                <a:cxn ang="f45">
                  <a:pos x="f62" y="f59"/>
                </a:cxn>
                <a:cxn ang="f45">
                  <a:pos x="f63" y="f59"/>
                </a:cxn>
                <a:cxn ang="f45">
                  <a:pos x="f63" y="f64"/>
                </a:cxn>
                <a:cxn ang="f45">
                  <a:pos x="f62" y="f64"/>
                </a:cxn>
                <a:cxn ang="f45">
                  <a:pos x="f62" y="f65"/>
                </a:cxn>
                <a:cxn ang="f45">
                  <a:pos x="f60" y="f65"/>
                </a:cxn>
                <a:cxn ang="f45">
                  <a:pos x="f60" y="f64"/>
                </a:cxn>
                <a:cxn ang="f45">
                  <a:pos x="f58" y="f64"/>
                </a:cxn>
                <a:cxn ang="f45">
                  <a:pos x="f58" y="f59"/>
                </a:cxn>
              </a:cxnLst>
              <a:rect l="f54" t="f57" r="f55" b="f56"/>
              <a:pathLst>
                <a:path w="324191" h="337131">
                  <a:moveTo>
                    <a:pt x="f8" y="f9"/>
                  </a:moveTo>
                  <a:lnTo>
                    <a:pt x="f10" y="f9"/>
                  </a:lnTo>
                  <a:lnTo>
                    <a:pt x="f10" y="f11"/>
                  </a:lnTo>
                  <a:lnTo>
                    <a:pt x="f12" y="f11"/>
                  </a:lnTo>
                  <a:lnTo>
                    <a:pt x="f12" y="f9"/>
                  </a:lnTo>
                  <a:lnTo>
                    <a:pt x="f13" y="f9"/>
                  </a:lnTo>
                  <a:lnTo>
                    <a:pt x="f13" y="f14"/>
                  </a:lnTo>
                  <a:lnTo>
                    <a:pt x="f12" y="f14"/>
                  </a:lnTo>
                  <a:lnTo>
                    <a:pt x="f12" y="f15"/>
                  </a:lnTo>
                  <a:lnTo>
                    <a:pt x="f10" y="f15"/>
                  </a:lnTo>
                  <a:lnTo>
                    <a:pt x="f10" y="f14"/>
                  </a:lnTo>
                  <a:lnTo>
                    <a:pt x="f8" y="f14"/>
                  </a:lnTo>
                  <a:lnTo>
                    <a:pt x="f8" y="f9"/>
                  </a:lnTo>
                  <a:close/>
                </a:path>
              </a:pathLst>
            </a:custGeom>
            <a:gradFill>
              <a:gsLst>
                <a:gs pos="0">
                  <a:srgbClr val="C7D3CC"/>
                </a:gs>
                <a:gs pos="100000">
                  <a:srgbClr val="DCE3DF"/>
                </a:gs>
              </a:gsLst>
              <a:path path="circle">
                <a:fillToRect l="100000" t="100000"/>
              </a:path>
            </a:gradFill>
            <a:ln cap="flat">
              <a:noFill/>
              <a:prstDash val="solid"/>
            </a:ln>
          </p:spPr>
          <p:txBody>
            <a:bodyPr vert="horz" wrap="square" lIns="32225" tIns="97829" rIns="32225" bIns="97829" anchor="ctr" anchorCtr="1" compatLnSpc="1">
              <a:noAutofit/>
            </a:bodyPr>
            <a:lstStyle/>
            <a:p>
              <a:pPr algn="ctr" defTabSz="233364">
                <a:lnSpc>
                  <a:spcPct val="90000"/>
                </a:lnSpc>
                <a:spcAft>
                  <a:spcPts val="225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a-DK" sz="525">
                <a:solidFill>
                  <a:srgbClr val="FFFFFF"/>
                </a:solidFill>
                <a:latin typeface="Verdana" pitchFamily="34"/>
                <a:ea typeface="Verdana" pitchFamily="34"/>
                <a:cs typeface="Verdana" pitchFamily="34"/>
              </a:endParaRPr>
            </a:p>
          </p:txBody>
        </p:sp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BD060087-2F64-4F0F-8BE3-C3D3077AF1B0}"/>
                </a:ext>
              </a:extLst>
            </p:cNvPr>
            <p:cNvSpPr/>
            <p:nvPr/>
          </p:nvSpPr>
          <p:spPr>
            <a:xfrm>
              <a:off x="7168191" y="4187156"/>
              <a:ext cx="1383688" cy="133880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383686"/>
                <a:gd name="f7" fmla="val 1338809"/>
                <a:gd name="f8" fmla="val 669405"/>
                <a:gd name="f9" fmla="val 299703"/>
                <a:gd name="f10" fmla="val 309749"/>
                <a:gd name="f11" fmla="val 691843"/>
                <a:gd name="f12" fmla="val 1073937"/>
                <a:gd name="f13" fmla="val 1039107"/>
                <a:gd name="f14" fmla="val 1338810"/>
                <a:gd name="f15" fmla="+- 0 0 -90"/>
                <a:gd name="f16" fmla="*/ f3 1 1383686"/>
                <a:gd name="f17" fmla="*/ f4 1 1338809"/>
                <a:gd name="f18" fmla="+- f7 0 f5"/>
                <a:gd name="f19" fmla="+- f6 0 f5"/>
                <a:gd name="f20" fmla="*/ f15 f0 1"/>
                <a:gd name="f21" fmla="*/ f19 1 1383686"/>
                <a:gd name="f22" fmla="*/ f18 1 1338809"/>
                <a:gd name="f23" fmla="*/ 0 f19 1"/>
                <a:gd name="f24" fmla="*/ 669405 f18 1"/>
                <a:gd name="f25" fmla="*/ 691843 f19 1"/>
                <a:gd name="f26" fmla="*/ 0 f18 1"/>
                <a:gd name="f27" fmla="*/ 1383686 f19 1"/>
                <a:gd name="f28" fmla="*/ 1338810 f18 1"/>
                <a:gd name="f29" fmla="*/ f20 1 f2"/>
                <a:gd name="f30" fmla="*/ f23 1 1383686"/>
                <a:gd name="f31" fmla="*/ f24 1 1338809"/>
                <a:gd name="f32" fmla="*/ f25 1 1383686"/>
                <a:gd name="f33" fmla="*/ f26 1 1338809"/>
                <a:gd name="f34" fmla="*/ f27 1 1383686"/>
                <a:gd name="f35" fmla="*/ f28 1 1338809"/>
                <a:gd name="f36" fmla="*/ f5 1 f21"/>
                <a:gd name="f37" fmla="*/ f6 1 f21"/>
                <a:gd name="f38" fmla="*/ f5 1 f22"/>
                <a:gd name="f39" fmla="*/ f7 1 f22"/>
                <a:gd name="f40" fmla="+- f29 0 f1"/>
                <a:gd name="f41" fmla="*/ f30 1 f21"/>
                <a:gd name="f42" fmla="*/ f31 1 f22"/>
                <a:gd name="f43" fmla="*/ f32 1 f21"/>
                <a:gd name="f44" fmla="*/ f33 1 f22"/>
                <a:gd name="f45" fmla="*/ f34 1 f21"/>
                <a:gd name="f46" fmla="*/ f35 1 f22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2"/>
                </a:cxn>
                <a:cxn ang="f40">
                  <a:pos x="f53" y="f56"/>
                </a:cxn>
                <a:cxn ang="f40">
                  <a:pos x="f51" y="f52"/>
                </a:cxn>
              </a:cxnLst>
              <a:rect l="f47" t="f50" r="f48" b="f49"/>
              <a:pathLst>
                <a:path w="1383686" h="1338809">
                  <a:moveTo>
                    <a:pt x="f5" y="f8"/>
                  </a:moveTo>
                  <a:cubicBezTo>
                    <a:pt x="f5" y="f9"/>
                    <a:pt x="f10" y="f5"/>
                    <a:pt x="f11" y="f5"/>
                  </a:cubicBezTo>
                  <a:cubicBezTo>
                    <a:pt x="f12" y="f5"/>
                    <a:pt x="f6" y="f9"/>
                    <a:pt x="f6" y="f8"/>
                  </a:cubicBezTo>
                  <a:cubicBezTo>
                    <a:pt x="f6" y="f13"/>
                    <a:pt x="f12" y="f14"/>
                    <a:pt x="f11" y="f14"/>
                  </a:cubicBezTo>
                  <a:cubicBezTo>
                    <a:pt x="f10" y="f14"/>
                    <a:pt x="f5" y="f13"/>
                    <a:pt x="f5" y="f8"/>
                  </a:cubicBezTo>
                  <a:close/>
                </a:path>
              </a:pathLst>
            </a:custGeom>
            <a:solidFill>
              <a:srgbClr val="A5B3AB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62452" tIns="157528" rIns="162452" bIns="157528" anchor="ctr" anchorCtr="1" compatLnSpc="1">
              <a:noAutofit/>
            </a:bodyPr>
            <a:lstStyle/>
            <a:p>
              <a:pPr algn="ctr" defTabSz="366710">
                <a:lnSpc>
                  <a:spcPct val="90000"/>
                </a:lnSpc>
                <a:spcAft>
                  <a:spcPts val="375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a-DK" sz="825">
                  <a:solidFill>
                    <a:srgbClr val="FFFFFF"/>
                  </a:solidFill>
                  <a:latin typeface="Verdana" pitchFamily="34"/>
                  <a:ea typeface="Verdana" pitchFamily="34"/>
                  <a:cs typeface="Verdana" pitchFamily="34"/>
                </a:rPr>
                <a:t>Brandbelast-ningen</a:t>
              </a:r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7BA47269-B71C-467C-8714-DB79CD48857D}"/>
                </a:ext>
              </a:extLst>
            </p:cNvPr>
            <p:cNvSpPr/>
            <p:nvPr/>
          </p:nvSpPr>
          <p:spPr>
            <a:xfrm>
              <a:off x="8641738" y="4694465"/>
              <a:ext cx="310630" cy="32419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310634"/>
                <a:gd name="f7" fmla="val 324191"/>
                <a:gd name="f8" fmla="val 41175"/>
                <a:gd name="f9" fmla="val 66783"/>
                <a:gd name="f10" fmla="val 269459"/>
                <a:gd name="f11" fmla="val 143033"/>
                <a:gd name="f12" fmla="val 181158"/>
                <a:gd name="f13" fmla="val 257408"/>
                <a:gd name="f14" fmla="+- 0 0 -90"/>
                <a:gd name="f15" fmla="*/ f3 1 310634"/>
                <a:gd name="f16" fmla="*/ f4 1 324191"/>
                <a:gd name="f17" fmla="+- f7 0 f5"/>
                <a:gd name="f18" fmla="+- f6 0 f5"/>
                <a:gd name="f19" fmla="*/ f14 f0 1"/>
                <a:gd name="f20" fmla="*/ f18 1 310634"/>
                <a:gd name="f21" fmla="*/ f17 1 324191"/>
                <a:gd name="f22" fmla="*/ 41175 f18 1"/>
                <a:gd name="f23" fmla="*/ 66783 f17 1"/>
                <a:gd name="f24" fmla="*/ 269459 f18 1"/>
                <a:gd name="f25" fmla="*/ 143033 f17 1"/>
                <a:gd name="f26" fmla="*/ 181158 f17 1"/>
                <a:gd name="f27" fmla="*/ 257408 f17 1"/>
                <a:gd name="f28" fmla="*/ f19 1 f2"/>
                <a:gd name="f29" fmla="*/ f22 1 310634"/>
                <a:gd name="f30" fmla="*/ f23 1 324191"/>
                <a:gd name="f31" fmla="*/ f24 1 310634"/>
                <a:gd name="f32" fmla="*/ f25 1 324191"/>
                <a:gd name="f33" fmla="*/ f26 1 324191"/>
                <a:gd name="f34" fmla="*/ f27 1 324191"/>
                <a:gd name="f35" fmla="*/ f5 1 f20"/>
                <a:gd name="f36" fmla="*/ f6 1 f20"/>
                <a:gd name="f37" fmla="*/ f5 1 f21"/>
                <a:gd name="f38" fmla="*/ f7 1 f21"/>
                <a:gd name="f39" fmla="+- f28 0 f1"/>
                <a:gd name="f40" fmla="*/ f29 1 f20"/>
                <a:gd name="f41" fmla="*/ f30 1 f21"/>
                <a:gd name="f42" fmla="*/ f31 1 f20"/>
                <a:gd name="f43" fmla="*/ f32 1 f21"/>
                <a:gd name="f44" fmla="*/ f33 1 f21"/>
                <a:gd name="f45" fmla="*/ f34 1 f21"/>
                <a:gd name="f46" fmla="*/ f35 f15 1"/>
                <a:gd name="f47" fmla="*/ f36 f15 1"/>
                <a:gd name="f48" fmla="*/ f38 f16 1"/>
                <a:gd name="f49" fmla="*/ f37 f16 1"/>
                <a:gd name="f50" fmla="*/ f40 f15 1"/>
                <a:gd name="f51" fmla="*/ f41 f16 1"/>
                <a:gd name="f52" fmla="*/ f42 f15 1"/>
                <a:gd name="f53" fmla="*/ f43 f16 1"/>
                <a:gd name="f54" fmla="*/ f44 f16 1"/>
                <a:gd name="f55" fmla="*/ f45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50" y="f51"/>
                </a:cxn>
                <a:cxn ang="f39">
                  <a:pos x="f52" y="f51"/>
                </a:cxn>
                <a:cxn ang="f39">
                  <a:pos x="f52" y="f53"/>
                </a:cxn>
                <a:cxn ang="f39">
                  <a:pos x="f50" y="f53"/>
                </a:cxn>
                <a:cxn ang="f39">
                  <a:pos x="f50" y="f51"/>
                </a:cxn>
                <a:cxn ang="f39">
                  <a:pos x="f50" y="f54"/>
                </a:cxn>
                <a:cxn ang="f39">
                  <a:pos x="f52" y="f54"/>
                </a:cxn>
                <a:cxn ang="f39">
                  <a:pos x="f52" y="f55"/>
                </a:cxn>
                <a:cxn ang="f39">
                  <a:pos x="f50" y="f55"/>
                </a:cxn>
                <a:cxn ang="f39">
                  <a:pos x="f50" y="f54"/>
                </a:cxn>
              </a:cxnLst>
              <a:rect l="f46" t="f49" r="f47" b="f48"/>
              <a:pathLst>
                <a:path w="310634" h="324191">
                  <a:moveTo>
                    <a:pt x="f8" y="f9"/>
                  </a:moveTo>
                  <a:lnTo>
                    <a:pt x="f10" y="f9"/>
                  </a:lnTo>
                  <a:lnTo>
                    <a:pt x="f10" y="f11"/>
                  </a:lnTo>
                  <a:lnTo>
                    <a:pt x="f8" y="f11"/>
                  </a:lnTo>
                  <a:lnTo>
                    <a:pt x="f8" y="f9"/>
                  </a:lnTo>
                  <a:close/>
                  <a:moveTo>
                    <a:pt x="f8" y="f12"/>
                  </a:moveTo>
                  <a:lnTo>
                    <a:pt x="f10" y="f12"/>
                  </a:lnTo>
                  <a:lnTo>
                    <a:pt x="f10" y="f13"/>
                  </a:lnTo>
                  <a:lnTo>
                    <a:pt x="f8" y="f13"/>
                  </a:lnTo>
                  <a:lnTo>
                    <a:pt x="f8" y="f12"/>
                  </a:lnTo>
                  <a:close/>
                </a:path>
              </a:pathLst>
            </a:custGeom>
            <a:gradFill>
              <a:gsLst>
                <a:gs pos="0">
                  <a:srgbClr val="C7D3CC"/>
                </a:gs>
                <a:gs pos="100000">
                  <a:srgbClr val="DCE3DF"/>
                </a:gs>
              </a:gsLst>
              <a:path path="circle">
                <a:fillToRect l="100000" t="100000"/>
              </a:path>
            </a:gradFill>
            <a:ln cap="flat">
              <a:noFill/>
              <a:prstDash val="solid"/>
            </a:ln>
          </p:spPr>
          <p:txBody>
            <a:bodyPr vert="horz" wrap="square" lIns="30881" tIns="50084" rIns="30881" bIns="50084" anchor="ctr" anchorCtr="1" compatLnSpc="1">
              <a:noAutofit/>
            </a:bodyPr>
            <a:lstStyle/>
            <a:p>
              <a:pPr algn="ctr" defTabSz="233364">
                <a:lnSpc>
                  <a:spcPct val="90000"/>
                </a:lnSpc>
                <a:spcAft>
                  <a:spcPts val="225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a-DK" sz="525">
                <a:solidFill>
                  <a:srgbClr val="FFFFFF"/>
                </a:solidFill>
                <a:latin typeface="Verdana" pitchFamily="34"/>
                <a:ea typeface="Verdana" pitchFamily="34"/>
                <a:cs typeface="Verdana" pitchFamily="34"/>
              </a:endParaRPr>
            </a:p>
          </p:txBody>
        </p:sp>
        <p:sp>
          <p:nvSpPr>
            <p:cNvPr id="13" name="Kombinationstegning 12">
              <a:extLst>
                <a:ext uri="{FF2B5EF4-FFF2-40B4-BE49-F238E27FC236}">
                  <a16:creationId xmlns:a16="http://schemas.microsoft.com/office/drawing/2014/main" id="{5536B37C-0595-4C87-B437-566921C73BB8}"/>
                </a:ext>
              </a:extLst>
            </p:cNvPr>
            <p:cNvSpPr/>
            <p:nvPr/>
          </p:nvSpPr>
          <p:spPr>
            <a:xfrm>
              <a:off x="9042245" y="4164717"/>
              <a:ext cx="1439997" cy="138368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439995"/>
                <a:gd name="f7" fmla="val 1383686"/>
                <a:gd name="f8" fmla="val 691843"/>
                <a:gd name="f9" fmla="val 309749"/>
                <a:gd name="f10" fmla="val 322354"/>
                <a:gd name="f11" fmla="val 719998"/>
                <a:gd name="f12" fmla="val 1117642"/>
                <a:gd name="f13" fmla="val 1439996"/>
                <a:gd name="f14" fmla="val 1073937"/>
                <a:gd name="f15" fmla="+- 0 0 -90"/>
                <a:gd name="f16" fmla="*/ f3 1 1439995"/>
                <a:gd name="f17" fmla="*/ f4 1 1383686"/>
                <a:gd name="f18" fmla="+- f7 0 f5"/>
                <a:gd name="f19" fmla="+- f6 0 f5"/>
                <a:gd name="f20" fmla="*/ f15 f0 1"/>
                <a:gd name="f21" fmla="*/ f19 1 1439995"/>
                <a:gd name="f22" fmla="*/ f18 1 1383686"/>
                <a:gd name="f23" fmla="*/ 0 f19 1"/>
                <a:gd name="f24" fmla="*/ 691843 f18 1"/>
                <a:gd name="f25" fmla="*/ 719998 f19 1"/>
                <a:gd name="f26" fmla="*/ 0 f18 1"/>
                <a:gd name="f27" fmla="*/ 1439996 f19 1"/>
                <a:gd name="f28" fmla="*/ 1383686 f18 1"/>
                <a:gd name="f29" fmla="*/ f20 1 f2"/>
                <a:gd name="f30" fmla="*/ f23 1 1439995"/>
                <a:gd name="f31" fmla="*/ f24 1 1383686"/>
                <a:gd name="f32" fmla="*/ f25 1 1439995"/>
                <a:gd name="f33" fmla="*/ f26 1 1383686"/>
                <a:gd name="f34" fmla="*/ f27 1 1439995"/>
                <a:gd name="f35" fmla="*/ f28 1 1383686"/>
                <a:gd name="f36" fmla="*/ f5 1 f21"/>
                <a:gd name="f37" fmla="*/ f6 1 f21"/>
                <a:gd name="f38" fmla="*/ f5 1 f22"/>
                <a:gd name="f39" fmla="*/ f7 1 f22"/>
                <a:gd name="f40" fmla="+- f29 0 f1"/>
                <a:gd name="f41" fmla="*/ f30 1 f21"/>
                <a:gd name="f42" fmla="*/ f31 1 f22"/>
                <a:gd name="f43" fmla="*/ f32 1 f21"/>
                <a:gd name="f44" fmla="*/ f33 1 f22"/>
                <a:gd name="f45" fmla="*/ f34 1 f21"/>
                <a:gd name="f46" fmla="*/ f35 1 f22"/>
                <a:gd name="f47" fmla="*/ f36 f16 1"/>
                <a:gd name="f48" fmla="*/ f37 f16 1"/>
                <a:gd name="f49" fmla="*/ f39 f17 1"/>
                <a:gd name="f50" fmla="*/ f38 f17 1"/>
                <a:gd name="f51" fmla="*/ f41 f16 1"/>
                <a:gd name="f52" fmla="*/ f42 f17 1"/>
                <a:gd name="f53" fmla="*/ f43 f16 1"/>
                <a:gd name="f54" fmla="*/ f44 f17 1"/>
                <a:gd name="f55" fmla="*/ f45 f16 1"/>
                <a:gd name="f56" fmla="*/ f46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1" y="f52"/>
                </a:cxn>
                <a:cxn ang="f40">
                  <a:pos x="f53" y="f54"/>
                </a:cxn>
                <a:cxn ang="f40">
                  <a:pos x="f55" y="f52"/>
                </a:cxn>
                <a:cxn ang="f40">
                  <a:pos x="f53" y="f56"/>
                </a:cxn>
                <a:cxn ang="f40">
                  <a:pos x="f51" y="f52"/>
                </a:cxn>
              </a:cxnLst>
              <a:rect l="f47" t="f50" r="f48" b="f49"/>
              <a:pathLst>
                <a:path w="1439995" h="1383686">
                  <a:moveTo>
                    <a:pt x="f5" y="f8"/>
                  </a:moveTo>
                  <a:cubicBezTo>
                    <a:pt x="f5" y="f9"/>
                    <a:pt x="f10" y="f5"/>
                    <a:pt x="f11" y="f5"/>
                  </a:cubicBezTo>
                  <a:cubicBezTo>
                    <a:pt x="f12" y="f5"/>
                    <a:pt x="f13" y="f9"/>
                    <a:pt x="f13" y="f8"/>
                  </a:cubicBezTo>
                  <a:cubicBezTo>
                    <a:pt x="f13" y="f14"/>
                    <a:pt x="f12" y="f7"/>
                    <a:pt x="f11" y="f7"/>
                  </a:cubicBezTo>
                  <a:cubicBezTo>
                    <a:pt x="f10" y="f7"/>
                    <a:pt x="f5" y="f14"/>
                    <a:pt x="f5" y="f8"/>
                  </a:cubicBezTo>
                  <a:close/>
                </a:path>
              </a:pathLst>
            </a:custGeom>
            <a:solidFill>
              <a:srgbClr val="A5B3AB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168638" tIns="162452" rIns="168638" bIns="162452" anchor="ctr" anchorCtr="1" compatLnSpc="1">
              <a:noAutofit/>
            </a:bodyPr>
            <a:lstStyle/>
            <a:p>
              <a:pPr algn="ctr" defTabSz="366710">
                <a:lnSpc>
                  <a:spcPct val="90000"/>
                </a:lnSpc>
                <a:spcAft>
                  <a:spcPts val="375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a-DK" sz="825">
                  <a:solidFill>
                    <a:srgbClr val="FFFFFF"/>
                  </a:solidFill>
                  <a:latin typeface="Verdana" pitchFamily="34"/>
                  <a:ea typeface="Verdana" pitchFamily="34"/>
                  <a:cs typeface="Verdana" pitchFamily="34"/>
                </a:rPr>
                <a:t>Risikoklassen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103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06C070-117C-32FA-B54F-8BBC12EE9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5" name="Pladsholder til billede 4" descr="Et billede, der indeholder vindue, person, indendørs&#10;&#10;Automatisk genereret beskrivelse">
            <a:extLst>
              <a:ext uri="{FF2B5EF4-FFF2-40B4-BE49-F238E27FC236}">
                <a16:creationId xmlns:a16="http://schemas.microsoft.com/office/drawing/2014/main" id="{AA69D3D5-F08C-5865-F337-9246F30CF0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8775" y="638970"/>
            <a:ext cx="5791200" cy="5486400"/>
          </a:xfrm>
          <a:prstGeom prst="rect">
            <a:avLst/>
          </a:prstGeom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A999EA02-7027-10F8-DF64-FA179273C4BF}"/>
              </a:ext>
            </a:extLst>
          </p:cNvPr>
          <p:cNvSpPr txBox="1">
            <a:spLocks/>
          </p:cNvSpPr>
          <p:nvPr/>
        </p:nvSpPr>
        <p:spPr>
          <a:xfrm>
            <a:off x="6530010" y="627686"/>
            <a:ext cx="4495800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3400" b="1" i="0">
                <a:solidFill>
                  <a:srgbClr val="18A95D"/>
                </a:solidFill>
                <a:latin typeface="Lato-Black"/>
                <a:ea typeface="+mj-ea"/>
                <a:cs typeface="Lato-Black"/>
              </a:defRPr>
            </a:lvl1pPr>
          </a:lstStyle>
          <a:p>
            <a:r>
              <a:rPr lang="da-DK" kern="0" spc="-5" dirty="0"/>
              <a:t>Brandrådgivning</a:t>
            </a:r>
            <a:endParaRPr lang="da-DK" kern="0" dirty="0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A3EF27C7-10CB-47AB-CB87-8D9132DE4E07}"/>
              </a:ext>
            </a:extLst>
          </p:cNvPr>
          <p:cNvSpPr txBox="1">
            <a:spLocks/>
          </p:cNvSpPr>
          <p:nvPr/>
        </p:nvSpPr>
        <p:spPr>
          <a:xfrm>
            <a:off x="6469314" y="1250597"/>
            <a:ext cx="4495800" cy="192360"/>
          </a:xfrm>
          <a:prstGeom prst="rect">
            <a:avLst/>
          </a:prstGeom>
        </p:spPr>
        <p:txBody>
          <a:bodyPr wrap="square" lIns="0" tIns="0" rIns="0" bIns="0" numCol="1" spcCol="360000">
            <a:spAutoFit/>
          </a:bodyPr>
          <a:lstStyle>
            <a:lvl1pPr marL="0" algn="r">
              <a:lnSpc>
                <a:spcPts val="1500"/>
              </a:lnSpc>
              <a:defRPr sz="1300" b="1" i="0">
                <a:solidFill>
                  <a:srgbClr val="18A95D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0" algn="l">
              <a:defRPr b="0" i="0">
                <a:latin typeface="Titillium WebLight" pitchFamily="2" charset="77"/>
                <a:ea typeface="+mn-ea"/>
                <a:cs typeface="+mn-cs"/>
              </a:defRPr>
            </a:lvl2pPr>
            <a:lvl3pPr marL="0" algn="l">
              <a:defRPr sz="1100"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a-DK" kern="0" dirty="0">
                <a:latin typeface="Lato" panose="020F0502020204030203" pitchFamily="34" charset="0"/>
              </a:rPr>
              <a:t>- P</a:t>
            </a:r>
            <a:r>
              <a:rPr lang="da-DK" i="0" dirty="0">
                <a:effectLst/>
                <a:latin typeface="Lato" panose="020F0502020204030203" pitchFamily="34" charset="0"/>
              </a:rPr>
              <a:t>rofessionel rådgivning fra certificerede medarbejdere</a:t>
            </a:r>
            <a:endParaRPr lang="da-DK" kern="0" dirty="0">
              <a:latin typeface="Lato" panose="020F0502020204030203" pitchFamily="34" charset="0"/>
            </a:endParaRPr>
          </a:p>
        </p:txBody>
      </p:sp>
      <p:sp>
        <p:nvSpPr>
          <p:cNvPr id="10" name="Pladsholder til tekst 5">
            <a:extLst>
              <a:ext uri="{FF2B5EF4-FFF2-40B4-BE49-F238E27FC236}">
                <a16:creationId xmlns:a16="http://schemas.microsoft.com/office/drawing/2014/main" id="{DF6D7CEE-EF2C-346A-BA66-6EAD991B66FC}"/>
              </a:ext>
            </a:extLst>
          </p:cNvPr>
          <p:cNvSpPr txBox="1">
            <a:spLocks/>
          </p:cNvSpPr>
          <p:nvPr/>
        </p:nvSpPr>
        <p:spPr>
          <a:xfrm>
            <a:off x="6629400" y="1988683"/>
            <a:ext cx="4495800" cy="4424288"/>
          </a:xfrm>
          <a:prstGeom prst="rect">
            <a:avLst/>
          </a:prstGeom>
        </p:spPr>
        <p:txBody>
          <a:bodyPr lIns="180000">
            <a:normAutofit fontScale="77500" lnSpcReduction="20000"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6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2400" indent="-259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7200" indent="-23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3200" indent="-19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da-DK" dirty="0"/>
              <a:t>Vi er specialister i brandrådgivning og brandsikring inden for nybyggeri, renovering og ombygning af </a:t>
            </a:r>
            <a:r>
              <a:rPr lang="da-DK"/>
              <a:t>bevaringsværdige ejendomme </a:t>
            </a:r>
            <a:endParaRPr lang="da-DK" dirty="0"/>
          </a:p>
          <a:p>
            <a:pPr fontAlgn="base"/>
            <a:r>
              <a:rPr lang="da-DK" dirty="0"/>
              <a:t>Vores certificerede brandrådgivere udfører opgaver inden for hele det brandtekniske område: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endParaRPr lang="da-DK" dirty="0">
              <a:solidFill>
                <a:srgbClr val="2B2B2B"/>
              </a:solidFill>
              <a:latin typeface="Lato" panose="020F0502020204030203" pitchFamily="34" charset="0"/>
            </a:endParaRP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da-DK" dirty="0">
                <a:solidFill>
                  <a:srgbClr val="2B2B2B"/>
                </a:solidFill>
                <a:latin typeface="Lato" panose="020F0502020204030203" pitchFamily="34" charset="0"/>
              </a:rPr>
              <a:t>Brandstrategi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da-DK" dirty="0">
                <a:solidFill>
                  <a:srgbClr val="2B2B2B"/>
                </a:solidFill>
                <a:latin typeface="Lato" panose="020F0502020204030203" pitchFamily="34" charset="0"/>
              </a:rPr>
              <a:t>Brandteknisk dimensionering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da-DK">
                <a:solidFill>
                  <a:srgbClr val="2B2B2B"/>
                </a:solidFill>
                <a:latin typeface="Lato" panose="020F0502020204030203" pitchFamily="34" charset="0"/>
              </a:rPr>
              <a:t>Brandtekniske- og </a:t>
            </a:r>
            <a:r>
              <a:rPr lang="da-DK" dirty="0">
                <a:solidFill>
                  <a:srgbClr val="2B2B2B"/>
                </a:solidFill>
                <a:latin typeface="Lato" panose="020F0502020204030203" pitchFamily="34" charset="0"/>
              </a:rPr>
              <a:t>risikoanalyser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da-DK" dirty="0">
                <a:solidFill>
                  <a:srgbClr val="2B2B2B"/>
                </a:solidFill>
                <a:latin typeface="Lato" panose="020F0502020204030203" pitchFamily="34" charset="0"/>
              </a:rPr>
              <a:t>Brandsimulering m. CFD (</a:t>
            </a:r>
            <a:r>
              <a:rPr lang="da-DK" dirty="0" err="1">
                <a:solidFill>
                  <a:srgbClr val="2B2B2B"/>
                </a:solidFill>
                <a:latin typeface="Lato" panose="020F0502020204030203" pitchFamily="34" charset="0"/>
              </a:rPr>
              <a:t>Computational</a:t>
            </a:r>
            <a:r>
              <a:rPr lang="da-DK" dirty="0">
                <a:solidFill>
                  <a:srgbClr val="2B2B2B"/>
                </a:solidFill>
                <a:latin typeface="Lato" panose="020F0502020204030203" pitchFamily="34" charset="0"/>
              </a:rPr>
              <a:t> Fluid Dynamics)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da-DK" dirty="0">
                <a:solidFill>
                  <a:srgbClr val="2B2B2B"/>
                </a:solidFill>
                <a:latin typeface="Lato" panose="020F0502020204030203" pitchFamily="34" charset="0"/>
              </a:rPr>
              <a:t>Evakueringsplaner og simuleringer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da-DK" dirty="0">
                <a:solidFill>
                  <a:srgbClr val="2B2B2B"/>
                </a:solidFill>
                <a:latin typeface="Lato" panose="020F0502020204030203" pitchFamily="34" charset="0"/>
              </a:rPr>
              <a:t>Konstruktionsbrandtekniske analyser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da-DK" dirty="0">
                <a:solidFill>
                  <a:srgbClr val="2B2B2B"/>
                </a:solidFill>
                <a:latin typeface="Lato" panose="020F0502020204030203" pitchFamily="34" charset="0"/>
              </a:rPr>
              <a:t>Certificeret brandrådgivning samt 3. parts kontrol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da-DK" dirty="0">
                <a:solidFill>
                  <a:srgbClr val="2B2B2B"/>
                </a:solidFill>
                <a:latin typeface="Lato" panose="020F0502020204030203" pitchFamily="34" charset="0"/>
              </a:rPr>
              <a:t>Drift-, kontrol- og vedligeholdelsesplaner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da-DK" dirty="0">
                <a:solidFill>
                  <a:srgbClr val="2B2B2B"/>
                </a:solidFill>
                <a:latin typeface="Lato" panose="020F0502020204030203" pitchFamily="34" charset="0"/>
              </a:rPr>
              <a:t>Pladsfordelingsplaner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da-DK" dirty="0">
                <a:solidFill>
                  <a:srgbClr val="2B2B2B"/>
                </a:solidFill>
                <a:latin typeface="Lato" panose="020F0502020204030203" pitchFamily="34" charset="0"/>
              </a:rPr>
              <a:t>Brandrådgivning jf. beredskabsloven og tekniske forskrifter for gasser, brændbare faste stoffer og brandfarlige væsker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da-DK" dirty="0">
                <a:solidFill>
                  <a:srgbClr val="2B2B2B"/>
                </a:solidFill>
                <a:latin typeface="Lato" panose="020F0502020204030203" pitchFamily="34" charset="0"/>
              </a:rPr>
              <a:t>Planlægning og supervision af brandtest</a:t>
            </a:r>
            <a:endParaRPr lang="da-DK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860781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tekst 12">
            <a:extLst>
              <a:ext uri="{FF2B5EF4-FFF2-40B4-BE49-F238E27FC236}">
                <a16:creationId xmlns:a16="http://schemas.microsoft.com/office/drawing/2014/main" id="{B393556F-F46D-F843-D171-241064B914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grpSp>
        <p:nvGrpSpPr>
          <p:cNvPr id="3" name="Pladsholder til indhold 3">
            <a:extLst>
              <a:ext uri="{FF2B5EF4-FFF2-40B4-BE49-F238E27FC236}">
                <a16:creationId xmlns:a16="http://schemas.microsoft.com/office/drawing/2014/main" id="{2957F013-408A-43A4-AC43-435003CC5F3C}"/>
              </a:ext>
            </a:extLst>
          </p:cNvPr>
          <p:cNvGrpSpPr/>
          <p:nvPr/>
        </p:nvGrpSpPr>
        <p:grpSpPr>
          <a:xfrm>
            <a:off x="3206358" y="2016917"/>
            <a:ext cx="5911451" cy="3562346"/>
            <a:chOff x="2243142" y="1546222"/>
            <a:chExt cx="7881935" cy="4749795"/>
          </a:xfrm>
        </p:grpSpPr>
        <p:sp>
          <p:nvSpPr>
            <p:cNvPr id="4" name="Rektangel 3">
              <a:extLst>
                <a:ext uri="{FF2B5EF4-FFF2-40B4-BE49-F238E27FC236}">
                  <a16:creationId xmlns:a16="http://schemas.microsoft.com/office/drawing/2014/main" id="{A87EFC77-E881-4AE1-B061-1590395E2ED0}"/>
                </a:ext>
              </a:extLst>
            </p:cNvPr>
            <p:cNvSpPr/>
            <p:nvPr/>
          </p:nvSpPr>
          <p:spPr>
            <a:xfrm>
              <a:off x="2243142" y="1546222"/>
              <a:ext cx="7881935" cy="4749795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defTabSz="68580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a-DK" sz="135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" name="Kombinationstegning 4">
              <a:extLst>
                <a:ext uri="{FF2B5EF4-FFF2-40B4-BE49-F238E27FC236}">
                  <a16:creationId xmlns:a16="http://schemas.microsoft.com/office/drawing/2014/main" id="{DC1B3715-9A7C-4D3F-B1FE-A83C33EECC0E}"/>
                </a:ext>
              </a:extLst>
            </p:cNvPr>
            <p:cNvSpPr/>
            <p:nvPr/>
          </p:nvSpPr>
          <p:spPr>
            <a:xfrm>
              <a:off x="2733077" y="3202164"/>
              <a:ext cx="2875852" cy="14379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875855"/>
                <a:gd name="f7" fmla="val 1437927"/>
                <a:gd name="f8" fmla="val 143793"/>
                <a:gd name="f9" fmla="val 64378"/>
                <a:gd name="f10" fmla="val 2732062"/>
                <a:gd name="f11" fmla="val 2811477"/>
                <a:gd name="f12" fmla="val 1294134"/>
                <a:gd name="f13" fmla="val 1373549"/>
                <a:gd name="f14" fmla="+- 0 0 -90"/>
                <a:gd name="f15" fmla="*/ f3 1 2875855"/>
                <a:gd name="f16" fmla="*/ f4 1 1437927"/>
                <a:gd name="f17" fmla="+- f7 0 f5"/>
                <a:gd name="f18" fmla="+- f6 0 f5"/>
                <a:gd name="f19" fmla="*/ f14 f0 1"/>
                <a:gd name="f20" fmla="*/ f18 1 2875855"/>
                <a:gd name="f21" fmla="*/ f17 1 1437927"/>
                <a:gd name="f22" fmla="*/ 0 f18 1"/>
                <a:gd name="f23" fmla="*/ 143793 f17 1"/>
                <a:gd name="f24" fmla="*/ 143793 f18 1"/>
                <a:gd name="f25" fmla="*/ 0 f17 1"/>
                <a:gd name="f26" fmla="*/ 2732062 f18 1"/>
                <a:gd name="f27" fmla="*/ 2875855 f18 1"/>
                <a:gd name="f28" fmla="*/ 1294134 f17 1"/>
                <a:gd name="f29" fmla="*/ 1437927 f17 1"/>
                <a:gd name="f30" fmla="*/ f19 1 f2"/>
                <a:gd name="f31" fmla="*/ f22 1 2875855"/>
                <a:gd name="f32" fmla="*/ f23 1 1437927"/>
                <a:gd name="f33" fmla="*/ f24 1 2875855"/>
                <a:gd name="f34" fmla="*/ f25 1 1437927"/>
                <a:gd name="f35" fmla="*/ f26 1 2875855"/>
                <a:gd name="f36" fmla="*/ f27 1 2875855"/>
                <a:gd name="f37" fmla="*/ f28 1 1437927"/>
                <a:gd name="f38" fmla="*/ f29 1 143792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2875855" h="143792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A5B3AB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42067" tIns="42067" rIns="42067" bIns="42067" anchor="ctr" anchorCtr="1" compatLnSpc="1">
              <a:noAutofit/>
            </a:bodyPr>
            <a:lstStyle/>
            <a:p>
              <a:pPr algn="ctr" defTabSz="733421">
                <a:lnSpc>
                  <a:spcPct val="90000"/>
                </a:lnSpc>
                <a:spcAft>
                  <a:spcPts val="675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a-DK" sz="1650">
                  <a:solidFill>
                    <a:srgbClr val="FFFFFF"/>
                  </a:solidFill>
                  <a:latin typeface="Calibri"/>
                </a:rPr>
                <a:t>Brandklasse</a:t>
              </a:r>
            </a:p>
          </p:txBody>
        </p:sp>
        <p:sp>
          <p:nvSpPr>
            <p:cNvPr id="6" name="Kombinationstegning 5">
              <a:extLst>
                <a:ext uri="{FF2B5EF4-FFF2-40B4-BE49-F238E27FC236}">
                  <a16:creationId xmlns:a16="http://schemas.microsoft.com/office/drawing/2014/main" id="{7C457CDA-686A-4E61-AEFE-3DB34E6FFF07}"/>
                </a:ext>
              </a:extLst>
            </p:cNvPr>
            <p:cNvSpPr/>
            <p:nvPr/>
          </p:nvSpPr>
          <p:spPr>
            <a:xfrm rot="18289466">
              <a:off x="5176923" y="3067075"/>
              <a:ext cx="2014377" cy="5448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14382"/>
                <a:gd name="f7" fmla="val 54492"/>
                <a:gd name="f8" fmla="val 27246"/>
                <a:gd name="f9" fmla="+- 0 0 -90"/>
                <a:gd name="f10" fmla="*/ f3 1 2014382"/>
                <a:gd name="f11" fmla="*/ f4 1 54492"/>
                <a:gd name="f12" fmla="+- f7 0 f5"/>
                <a:gd name="f13" fmla="+- f6 0 f5"/>
                <a:gd name="f14" fmla="*/ f9 f0 1"/>
                <a:gd name="f15" fmla="*/ f13 1 2014382"/>
                <a:gd name="f16" fmla="*/ f12 1 54492"/>
                <a:gd name="f17" fmla="*/ 0 f13 1"/>
                <a:gd name="f18" fmla="*/ 27246 f12 1"/>
                <a:gd name="f19" fmla="*/ 2014382 f13 1"/>
                <a:gd name="f20" fmla="*/ f14 1 f2"/>
                <a:gd name="f21" fmla="*/ f17 1 2014382"/>
                <a:gd name="f22" fmla="*/ f18 1 54492"/>
                <a:gd name="f23" fmla="*/ f19 1 2014382"/>
                <a:gd name="f24" fmla="*/ f5 1 f15"/>
                <a:gd name="f25" fmla="*/ f6 1 f15"/>
                <a:gd name="f26" fmla="*/ f5 1 f16"/>
                <a:gd name="f27" fmla="*/ f7 1 f16"/>
                <a:gd name="f28" fmla="+- f20 0 f1"/>
                <a:gd name="f29" fmla="*/ f21 1 f15"/>
                <a:gd name="f30" fmla="*/ f22 1 f16"/>
                <a:gd name="f31" fmla="*/ f23 1 f15"/>
                <a:gd name="f32" fmla="*/ f24 f10 1"/>
                <a:gd name="f33" fmla="*/ f25 f10 1"/>
                <a:gd name="f34" fmla="*/ f27 f11 1"/>
                <a:gd name="f35" fmla="*/ f26 f11 1"/>
                <a:gd name="f36" fmla="*/ f29 f10 1"/>
                <a:gd name="f37" fmla="*/ f30 f11 1"/>
                <a:gd name="f38" fmla="*/ f31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36" y="f37"/>
                </a:cxn>
                <a:cxn ang="f28">
                  <a:pos x="f38" y="f37"/>
                </a:cxn>
              </a:cxnLst>
              <a:rect l="f32" t="f35" r="f33" b="f34"/>
              <a:pathLst>
                <a:path w="2014382" h="54492">
                  <a:moveTo>
                    <a:pt x="f5" y="f8"/>
                  </a:moveTo>
                  <a:lnTo>
                    <a:pt x="f6" y="f8"/>
                  </a:lnTo>
                </a:path>
              </a:pathLst>
            </a:custGeom>
            <a:noFill/>
            <a:ln w="12701" cap="flat">
              <a:solidFill>
                <a:srgbClr val="A5B3AB"/>
              </a:solidFill>
              <a:prstDash val="solid"/>
              <a:miter/>
            </a:ln>
          </p:spPr>
          <p:txBody>
            <a:bodyPr vert="horz" wrap="square" lIns="727147" tIns="0" rIns="727147" bIns="0" anchor="ctr" anchorCtr="1" compatLnSpc="1">
              <a:noAutofit/>
            </a:bodyPr>
            <a:lstStyle/>
            <a:p>
              <a:pPr algn="ctr" defTabSz="233364">
                <a:lnSpc>
                  <a:spcPct val="90000"/>
                </a:lnSpc>
                <a:spcAft>
                  <a:spcPts val="225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a-DK" sz="525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7" name="Kombinationstegning 6">
              <a:extLst>
                <a:ext uri="{FF2B5EF4-FFF2-40B4-BE49-F238E27FC236}">
                  <a16:creationId xmlns:a16="http://schemas.microsoft.com/office/drawing/2014/main" id="{134978CF-5C27-45DF-86CB-AFF67E7CFC94}"/>
                </a:ext>
              </a:extLst>
            </p:cNvPr>
            <p:cNvSpPr/>
            <p:nvPr/>
          </p:nvSpPr>
          <p:spPr>
            <a:xfrm>
              <a:off x="6759281" y="1548545"/>
              <a:ext cx="2875852" cy="14379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875855"/>
                <a:gd name="f7" fmla="val 1437927"/>
                <a:gd name="f8" fmla="val 143793"/>
                <a:gd name="f9" fmla="val 64378"/>
                <a:gd name="f10" fmla="val 2732062"/>
                <a:gd name="f11" fmla="val 2811477"/>
                <a:gd name="f12" fmla="val 1294134"/>
                <a:gd name="f13" fmla="val 1373549"/>
                <a:gd name="f14" fmla="+- 0 0 -90"/>
                <a:gd name="f15" fmla="*/ f3 1 2875855"/>
                <a:gd name="f16" fmla="*/ f4 1 1437927"/>
                <a:gd name="f17" fmla="+- f7 0 f5"/>
                <a:gd name="f18" fmla="+- f6 0 f5"/>
                <a:gd name="f19" fmla="*/ f14 f0 1"/>
                <a:gd name="f20" fmla="*/ f18 1 2875855"/>
                <a:gd name="f21" fmla="*/ f17 1 1437927"/>
                <a:gd name="f22" fmla="*/ 0 f18 1"/>
                <a:gd name="f23" fmla="*/ 143793 f17 1"/>
                <a:gd name="f24" fmla="*/ 143793 f18 1"/>
                <a:gd name="f25" fmla="*/ 0 f17 1"/>
                <a:gd name="f26" fmla="*/ 2732062 f18 1"/>
                <a:gd name="f27" fmla="*/ 2875855 f18 1"/>
                <a:gd name="f28" fmla="*/ 1294134 f17 1"/>
                <a:gd name="f29" fmla="*/ 1437927 f17 1"/>
                <a:gd name="f30" fmla="*/ f19 1 f2"/>
                <a:gd name="f31" fmla="*/ f22 1 2875855"/>
                <a:gd name="f32" fmla="*/ f23 1 1437927"/>
                <a:gd name="f33" fmla="*/ f24 1 2875855"/>
                <a:gd name="f34" fmla="*/ f25 1 1437927"/>
                <a:gd name="f35" fmla="*/ f26 1 2875855"/>
                <a:gd name="f36" fmla="*/ f27 1 2875855"/>
                <a:gd name="f37" fmla="*/ f28 1 1437927"/>
                <a:gd name="f38" fmla="*/ f29 1 143792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2875855" h="143792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A5B3AB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42067" tIns="42067" rIns="42067" bIns="42067" anchor="ctr" anchorCtr="1" compatLnSpc="1">
              <a:noAutofit/>
            </a:bodyPr>
            <a:lstStyle/>
            <a:p>
              <a:pPr algn="ctr" defTabSz="733421">
                <a:lnSpc>
                  <a:spcPct val="90000"/>
                </a:lnSpc>
                <a:spcAft>
                  <a:spcPts val="675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a-DK" sz="1650">
                  <a:solidFill>
                    <a:srgbClr val="FFFFFF"/>
                  </a:solidFill>
                  <a:latin typeface="Calibri"/>
                </a:rPr>
                <a:t>Krav til brug af certificeret brandrådgiver</a:t>
              </a:r>
            </a:p>
          </p:txBody>
        </p:sp>
        <p:sp>
          <p:nvSpPr>
            <p:cNvPr id="8" name="Kombinationstegning 7">
              <a:extLst>
                <a:ext uri="{FF2B5EF4-FFF2-40B4-BE49-F238E27FC236}">
                  <a16:creationId xmlns:a16="http://schemas.microsoft.com/office/drawing/2014/main" id="{3E998390-A456-4654-95F3-8653A188A015}"/>
                </a:ext>
              </a:extLst>
            </p:cNvPr>
            <p:cNvSpPr/>
            <p:nvPr/>
          </p:nvSpPr>
          <p:spPr>
            <a:xfrm>
              <a:off x="5608938" y="3893880"/>
              <a:ext cx="1150342" cy="5448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150342"/>
                <a:gd name="f7" fmla="val 54492"/>
                <a:gd name="f8" fmla="val 27246"/>
                <a:gd name="f9" fmla="+- 0 0 -90"/>
                <a:gd name="f10" fmla="*/ f3 1 1150342"/>
                <a:gd name="f11" fmla="*/ f4 1 54492"/>
                <a:gd name="f12" fmla="+- f7 0 f5"/>
                <a:gd name="f13" fmla="+- f6 0 f5"/>
                <a:gd name="f14" fmla="*/ f9 f0 1"/>
                <a:gd name="f15" fmla="*/ f13 1 1150342"/>
                <a:gd name="f16" fmla="*/ f12 1 54492"/>
                <a:gd name="f17" fmla="*/ 0 f13 1"/>
                <a:gd name="f18" fmla="*/ 27246 f12 1"/>
                <a:gd name="f19" fmla="*/ 1150342 f13 1"/>
                <a:gd name="f20" fmla="*/ f14 1 f2"/>
                <a:gd name="f21" fmla="*/ f17 1 1150342"/>
                <a:gd name="f22" fmla="*/ f18 1 54492"/>
                <a:gd name="f23" fmla="*/ f19 1 1150342"/>
                <a:gd name="f24" fmla="*/ f5 1 f15"/>
                <a:gd name="f25" fmla="*/ f6 1 f15"/>
                <a:gd name="f26" fmla="*/ f5 1 f16"/>
                <a:gd name="f27" fmla="*/ f7 1 f16"/>
                <a:gd name="f28" fmla="+- f20 0 f1"/>
                <a:gd name="f29" fmla="*/ f21 1 f15"/>
                <a:gd name="f30" fmla="*/ f22 1 f16"/>
                <a:gd name="f31" fmla="*/ f23 1 f15"/>
                <a:gd name="f32" fmla="*/ f24 f10 1"/>
                <a:gd name="f33" fmla="*/ f25 f10 1"/>
                <a:gd name="f34" fmla="*/ f27 f11 1"/>
                <a:gd name="f35" fmla="*/ f26 f11 1"/>
                <a:gd name="f36" fmla="*/ f29 f10 1"/>
                <a:gd name="f37" fmla="*/ f30 f11 1"/>
                <a:gd name="f38" fmla="*/ f31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36" y="f37"/>
                </a:cxn>
                <a:cxn ang="f28">
                  <a:pos x="f38" y="f37"/>
                </a:cxn>
              </a:cxnLst>
              <a:rect l="f32" t="f35" r="f33" b="f34"/>
              <a:pathLst>
                <a:path w="1150342" h="54492">
                  <a:moveTo>
                    <a:pt x="f5" y="f8"/>
                  </a:moveTo>
                  <a:lnTo>
                    <a:pt x="f6" y="f8"/>
                  </a:lnTo>
                </a:path>
              </a:pathLst>
            </a:custGeom>
            <a:noFill/>
            <a:ln w="12701" cap="flat">
              <a:solidFill>
                <a:srgbClr val="A5B3AB"/>
              </a:solidFill>
              <a:prstDash val="solid"/>
              <a:miter/>
            </a:ln>
          </p:spPr>
          <p:txBody>
            <a:bodyPr vert="horz" wrap="square" lIns="419332" tIns="0" rIns="419332" bIns="0" anchor="ctr" anchorCtr="1" compatLnSpc="1">
              <a:noAutofit/>
            </a:bodyPr>
            <a:lstStyle/>
            <a:p>
              <a:pPr algn="ctr" defTabSz="166691">
                <a:lnSpc>
                  <a:spcPct val="90000"/>
                </a:lnSpc>
                <a:spcAft>
                  <a:spcPts val="15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a-DK" sz="375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9" name="Kombinationstegning 8">
              <a:extLst>
                <a:ext uri="{FF2B5EF4-FFF2-40B4-BE49-F238E27FC236}">
                  <a16:creationId xmlns:a16="http://schemas.microsoft.com/office/drawing/2014/main" id="{019ECA2E-E834-4336-A927-753D62A66B00}"/>
                </a:ext>
              </a:extLst>
            </p:cNvPr>
            <p:cNvSpPr/>
            <p:nvPr/>
          </p:nvSpPr>
          <p:spPr>
            <a:xfrm>
              <a:off x="6759281" y="3202164"/>
              <a:ext cx="2875852" cy="14379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875855"/>
                <a:gd name="f7" fmla="val 1437927"/>
                <a:gd name="f8" fmla="val 143793"/>
                <a:gd name="f9" fmla="val 64378"/>
                <a:gd name="f10" fmla="val 2732062"/>
                <a:gd name="f11" fmla="val 2811477"/>
                <a:gd name="f12" fmla="val 1294134"/>
                <a:gd name="f13" fmla="val 1373549"/>
                <a:gd name="f14" fmla="+- 0 0 -90"/>
                <a:gd name="f15" fmla="*/ f3 1 2875855"/>
                <a:gd name="f16" fmla="*/ f4 1 1437927"/>
                <a:gd name="f17" fmla="+- f7 0 f5"/>
                <a:gd name="f18" fmla="+- f6 0 f5"/>
                <a:gd name="f19" fmla="*/ f14 f0 1"/>
                <a:gd name="f20" fmla="*/ f18 1 2875855"/>
                <a:gd name="f21" fmla="*/ f17 1 1437927"/>
                <a:gd name="f22" fmla="*/ 0 f18 1"/>
                <a:gd name="f23" fmla="*/ 143793 f17 1"/>
                <a:gd name="f24" fmla="*/ 143793 f18 1"/>
                <a:gd name="f25" fmla="*/ 0 f17 1"/>
                <a:gd name="f26" fmla="*/ 2732062 f18 1"/>
                <a:gd name="f27" fmla="*/ 2875855 f18 1"/>
                <a:gd name="f28" fmla="*/ 1294134 f17 1"/>
                <a:gd name="f29" fmla="*/ 1437927 f17 1"/>
                <a:gd name="f30" fmla="*/ f19 1 f2"/>
                <a:gd name="f31" fmla="*/ f22 1 2875855"/>
                <a:gd name="f32" fmla="*/ f23 1 1437927"/>
                <a:gd name="f33" fmla="*/ f24 1 2875855"/>
                <a:gd name="f34" fmla="*/ f25 1 1437927"/>
                <a:gd name="f35" fmla="*/ f26 1 2875855"/>
                <a:gd name="f36" fmla="*/ f27 1 2875855"/>
                <a:gd name="f37" fmla="*/ f28 1 1437927"/>
                <a:gd name="f38" fmla="*/ f29 1 143792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2875855" h="143792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A5B3AB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42067" tIns="42067" rIns="42067" bIns="42067" anchor="ctr" anchorCtr="1" compatLnSpc="1">
              <a:noAutofit/>
            </a:bodyPr>
            <a:lstStyle/>
            <a:p>
              <a:pPr algn="ctr" defTabSz="733421">
                <a:lnSpc>
                  <a:spcPct val="90000"/>
                </a:lnSpc>
                <a:spcAft>
                  <a:spcPts val="675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a-DK" sz="1650" dirty="0">
                  <a:solidFill>
                    <a:srgbClr val="FFFFFF"/>
                  </a:solidFill>
                  <a:latin typeface="Calibri"/>
                </a:rPr>
                <a:t>Krav til  dokumentation af brandforhold og kontrol af dokumentation</a:t>
              </a:r>
            </a:p>
          </p:txBody>
        </p:sp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024BE7E6-8ABD-403E-A872-5550DD87AB24}"/>
                </a:ext>
              </a:extLst>
            </p:cNvPr>
            <p:cNvSpPr/>
            <p:nvPr/>
          </p:nvSpPr>
          <p:spPr>
            <a:xfrm rot="3310516">
              <a:off x="5176915" y="4720693"/>
              <a:ext cx="2014377" cy="5448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14382"/>
                <a:gd name="f7" fmla="val 54492"/>
                <a:gd name="f8" fmla="val 27246"/>
                <a:gd name="f9" fmla="+- 0 0 -90"/>
                <a:gd name="f10" fmla="*/ f3 1 2014382"/>
                <a:gd name="f11" fmla="*/ f4 1 54492"/>
                <a:gd name="f12" fmla="+- f7 0 f5"/>
                <a:gd name="f13" fmla="+- f6 0 f5"/>
                <a:gd name="f14" fmla="*/ f9 f0 1"/>
                <a:gd name="f15" fmla="*/ f13 1 2014382"/>
                <a:gd name="f16" fmla="*/ f12 1 54492"/>
                <a:gd name="f17" fmla="*/ 0 f13 1"/>
                <a:gd name="f18" fmla="*/ 27246 f12 1"/>
                <a:gd name="f19" fmla="*/ 2014382 f13 1"/>
                <a:gd name="f20" fmla="*/ f14 1 f2"/>
                <a:gd name="f21" fmla="*/ f17 1 2014382"/>
                <a:gd name="f22" fmla="*/ f18 1 54492"/>
                <a:gd name="f23" fmla="*/ f19 1 2014382"/>
                <a:gd name="f24" fmla="*/ f5 1 f15"/>
                <a:gd name="f25" fmla="*/ f6 1 f15"/>
                <a:gd name="f26" fmla="*/ f5 1 f16"/>
                <a:gd name="f27" fmla="*/ f7 1 f16"/>
                <a:gd name="f28" fmla="+- f20 0 f1"/>
                <a:gd name="f29" fmla="*/ f21 1 f15"/>
                <a:gd name="f30" fmla="*/ f22 1 f16"/>
                <a:gd name="f31" fmla="*/ f23 1 f15"/>
                <a:gd name="f32" fmla="*/ f24 f10 1"/>
                <a:gd name="f33" fmla="*/ f25 f10 1"/>
                <a:gd name="f34" fmla="*/ f27 f11 1"/>
                <a:gd name="f35" fmla="*/ f26 f11 1"/>
                <a:gd name="f36" fmla="*/ f29 f10 1"/>
                <a:gd name="f37" fmla="*/ f30 f11 1"/>
                <a:gd name="f38" fmla="*/ f31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36" y="f37"/>
                </a:cxn>
                <a:cxn ang="f28">
                  <a:pos x="f38" y="f37"/>
                </a:cxn>
              </a:cxnLst>
              <a:rect l="f32" t="f35" r="f33" b="f34"/>
              <a:pathLst>
                <a:path w="2014382" h="54492">
                  <a:moveTo>
                    <a:pt x="f5" y="f8"/>
                  </a:moveTo>
                  <a:lnTo>
                    <a:pt x="f6" y="f8"/>
                  </a:lnTo>
                </a:path>
              </a:pathLst>
            </a:custGeom>
            <a:noFill/>
            <a:ln w="12701" cap="flat">
              <a:solidFill>
                <a:srgbClr val="A5B3AB"/>
              </a:solidFill>
              <a:prstDash val="solid"/>
              <a:miter/>
            </a:ln>
          </p:spPr>
          <p:txBody>
            <a:bodyPr vert="horz" wrap="square" lIns="727147" tIns="0" rIns="727147" bIns="0" anchor="ctr" anchorCtr="1" compatLnSpc="1">
              <a:noAutofit/>
            </a:bodyPr>
            <a:lstStyle/>
            <a:p>
              <a:pPr algn="ctr" defTabSz="233364">
                <a:lnSpc>
                  <a:spcPct val="90000"/>
                </a:lnSpc>
                <a:spcAft>
                  <a:spcPts val="225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a-DK" sz="525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E3300F4F-75A5-434B-8A4A-8CA2CBAFB5EB}"/>
                </a:ext>
              </a:extLst>
            </p:cNvPr>
            <p:cNvSpPr/>
            <p:nvPr/>
          </p:nvSpPr>
          <p:spPr>
            <a:xfrm>
              <a:off x="6759281" y="4855774"/>
              <a:ext cx="2875852" cy="143793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875855"/>
                <a:gd name="f7" fmla="val 1437927"/>
                <a:gd name="f8" fmla="val 143793"/>
                <a:gd name="f9" fmla="val 64378"/>
                <a:gd name="f10" fmla="val 2732062"/>
                <a:gd name="f11" fmla="val 2811477"/>
                <a:gd name="f12" fmla="val 1294134"/>
                <a:gd name="f13" fmla="val 1373549"/>
                <a:gd name="f14" fmla="+- 0 0 -90"/>
                <a:gd name="f15" fmla="*/ f3 1 2875855"/>
                <a:gd name="f16" fmla="*/ f4 1 1437927"/>
                <a:gd name="f17" fmla="+- f7 0 f5"/>
                <a:gd name="f18" fmla="+- f6 0 f5"/>
                <a:gd name="f19" fmla="*/ f14 f0 1"/>
                <a:gd name="f20" fmla="*/ f18 1 2875855"/>
                <a:gd name="f21" fmla="*/ f17 1 1437927"/>
                <a:gd name="f22" fmla="*/ 0 f18 1"/>
                <a:gd name="f23" fmla="*/ 143793 f17 1"/>
                <a:gd name="f24" fmla="*/ 143793 f18 1"/>
                <a:gd name="f25" fmla="*/ 0 f17 1"/>
                <a:gd name="f26" fmla="*/ 2732062 f18 1"/>
                <a:gd name="f27" fmla="*/ 2875855 f18 1"/>
                <a:gd name="f28" fmla="*/ 1294134 f17 1"/>
                <a:gd name="f29" fmla="*/ 1437927 f17 1"/>
                <a:gd name="f30" fmla="*/ f19 1 f2"/>
                <a:gd name="f31" fmla="*/ f22 1 2875855"/>
                <a:gd name="f32" fmla="*/ f23 1 1437927"/>
                <a:gd name="f33" fmla="*/ f24 1 2875855"/>
                <a:gd name="f34" fmla="*/ f25 1 1437927"/>
                <a:gd name="f35" fmla="*/ f26 1 2875855"/>
                <a:gd name="f36" fmla="*/ f27 1 2875855"/>
                <a:gd name="f37" fmla="*/ f28 1 1437927"/>
                <a:gd name="f38" fmla="*/ f29 1 1437927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2875855" h="1437927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A5B3AB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42067" tIns="42067" rIns="42067" bIns="42067" anchor="ctr" anchorCtr="1" compatLnSpc="1">
              <a:noAutofit/>
            </a:bodyPr>
            <a:lstStyle/>
            <a:p>
              <a:pPr algn="ctr" defTabSz="733421">
                <a:lnSpc>
                  <a:spcPct val="90000"/>
                </a:lnSpc>
                <a:spcAft>
                  <a:spcPts val="675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a-DK" sz="1650">
                  <a:solidFill>
                    <a:srgbClr val="FFFFFF"/>
                  </a:solidFill>
                  <a:latin typeface="Calibri"/>
                </a:rPr>
                <a:t>Krav til den certificerede brandrådgivers virke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0170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E102A5-D248-4C91-856B-92AEFB4C926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a-DK" dirty="0"/>
              <a:t>BRANDKLASSER</a:t>
            </a:r>
          </a:p>
        </p:txBody>
      </p:sp>
      <p:grpSp>
        <p:nvGrpSpPr>
          <p:cNvPr id="3" name="Pladsholder til indhold 3">
            <a:extLst>
              <a:ext uri="{FF2B5EF4-FFF2-40B4-BE49-F238E27FC236}">
                <a16:creationId xmlns:a16="http://schemas.microsoft.com/office/drawing/2014/main" id="{DF154C29-0476-4BC0-B676-786DDA9EDC7C}"/>
              </a:ext>
            </a:extLst>
          </p:cNvPr>
          <p:cNvGrpSpPr/>
          <p:nvPr/>
        </p:nvGrpSpPr>
        <p:grpSpPr>
          <a:xfrm>
            <a:off x="3207351" y="3139263"/>
            <a:ext cx="5909456" cy="1317662"/>
            <a:chOff x="2244467" y="3042684"/>
            <a:chExt cx="7879275" cy="1756882"/>
          </a:xfrm>
        </p:grpSpPr>
        <p:sp>
          <p:nvSpPr>
            <p:cNvPr id="4" name="Kombinationstegning 3">
              <a:extLst>
                <a:ext uri="{FF2B5EF4-FFF2-40B4-BE49-F238E27FC236}">
                  <a16:creationId xmlns:a16="http://schemas.microsoft.com/office/drawing/2014/main" id="{3BF9F678-F80D-4CBB-892F-B6CF23605371}"/>
                </a:ext>
              </a:extLst>
            </p:cNvPr>
            <p:cNvSpPr/>
            <p:nvPr/>
          </p:nvSpPr>
          <p:spPr>
            <a:xfrm>
              <a:off x="2244467" y="3042684"/>
              <a:ext cx="1756882" cy="175688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56886"/>
                <a:gd name="f7" fmla="val 878443"/>
                <a:gd name="f8" fmla="val 393292"/>
                <a:gd name="f9" fmla="val 1363594"/>
                <a:gd name="f10" fmla="+- 0 0 -90"/>
                <a:gd name="f11" fmla="*/ f3 1 1756886"/>
                <a:gd name="f12" fmla="*/ f4 1 1756886"/>
                <a:gd name="f13" fmla="+- f6 0 f5"/>
                <a:gd name="f14" fmla="*/ f10 f0 1"/>
                <a:gd name="f15" fmla="*/ f13 1 1756886"/>
                <a:gd name="f16" fmla="*/ 0 f13 1"/>
                <a:gd name="f17" fmla="*/ 878443 f13 1"/>
                <a:gd name="f18" fmla="*/ 1756886 f13 1"/>
                <a:gd name="f19" fmla="*/ f14 1 f2"/>
                <a:gd name="f20" fmla="*/ f16 1 1756886"/>
                <a:gd name="f21" fmla="*/ f17 1 1756886"/>
                <a:gd name="f22" fmla="*/ f18 1 1756886"/>
                <a:gd name="f23" fmla="*/ f5 1 f15"/>
                <a:gd name="f24" fmla="*/ f6 1 f15"/>
                <a:gd name="f25" fmla="+- f19 0 f1"/>
                <a:gd name="f26" fmla="*/ f20 1 f15"/>
                <a:gd name="f27" fmla="*/ f21 1 f15"/>
                <a:gd name="f28" fmla="*/ f22 1 f15"/>
                <a:gd name="f29" fmla="*/ f23 f11 1"/>
                <a:gd name="f30" fmla="*/ f24 f11 1"/>
                <a:gd name="f31" fmla="*/ f24 f12 1"/>
                <a:gd name="f32" fmla="*/ f23 f12 1"/>
                <a:gd name="f33" fmla="*/ f26 f11 1"/>
                <a:gd name="f34" fmla="*/ f27 f12 1"/>
                <a:gd name="f35" fmla="*/ f27 f11 1"/>
                <a:gd name="f36" fmla="*/ f26 f12 1"/>
                <a:gd name="f37" fmla="*/ f28 f11 1"/>
                <a:gd name="f38" fmla="*/ f28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33" y="f34"/>
                </a:cxn>
                <a:cxn ang="f25">
                  <a:pos x="f35" y="f36"/>
                </a:cxn>
                <a:cxn ang="f25">
                  <a:pos x="f37" y="f34"/>
                </a:cxn>
                <a:cxn ang="f25">
                  <a:pos x="f35" y="f38"/>
                </a:cxn>
                <a:cxn ang="f25">
                  <a:pos x="f33" y="f34"/>
                </a:cxn>
              </a:cxnLst>
              <a:rect l="f29" t="f32" r="f30" b="f31"/>
              <a:pathLst>
                <a:path w="1756886" h="1756886">
                  <a:moveTo>
                    <a:pt x="f5" y="f7"/>
                  </a:moveTo>
                  <a:cubicBezTo>
                    <a:pt x="f5" y="f8"/>
                    <a:pt x="f8" y="f5"/>
                    <a:pt x="f7" y="f5"/>
                  </a:cubicBezTo>
                  <a:cubicBezTo>
                    <a:pt x="f9" y="f5"/>
                    <a:pt x="f6" y="f8"/>
                    <a:pt x="f6" y="f7"/>
                  </a:cubicBezTo>
                  <a:cubicBezTo>
                    <a:pt x="f6" y="f9"/>
                    <a:pt x="f9" y="f6"/>
                    <a:pt x="f7" y="f6"/>
                  </a:cubicBezTo>
                  <a:cubicBezTo>
                    <a:pt x="f8" y="f6"/>
                    <a:pt x="f5" y="f9"/>
                    <a:pt x="f5" y="f7"/>
                  </a:cubicBezTo>
                  <a:close/>
                </a:path>
              </a:pathLst>
            </a:custGeom>
            <a:solidFill>
              <a:srgbClr val="A5B3AB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07255" tIns="207255" rIns="207255" bIns="207255" anchor="ctr" anchorCtr="1" compatLnSpc="1">
              <a:noAutofit/>
            </a:bodyPr>
            <a:lstStyle/>
            <a:p>
              <a:pPr algn="ctr" defTabSz="500065">
                <a:lnSpc>
                  <a:spcPct val="90000"/>
                </a:lnSpc>
                <a:spcAft>
                  <a:spcPts val="45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a-DK" sz="1125">
                  <a:solidFill>
                    <a:srgbClr val="FFFFFF"/>
                  </a:solidFill>
                  <a:latin typeface="Calibri"/>
                </a:rPr>
                <a:t>Risikoklasse</a:t>
              </a:r>
            </a:p>
          </p:txBody>
        </p:sp>
        <p:sp>
          <p:nvSpPr>
            <p:cNvPr id="5" name="Kombinationstegning 4">
              <a:extLst>
                <a:ext uri="{FF2B5EF4-FFF2-40B4-BE49-F238E27FC236}">
                  <a16:creationId xmlns:a16="http://schemas.microsoft.com/office/drawing/2014/main" id="{B9F31645-81A7-4F3F-BD48-DC0755B275AC}"/>
                </a:ext>
              </a:extLst>
            </p:cNvPr>
            <p:cNvSpPr/>
            <p:nvPr/>
          </p:nvSpPr>
          <p:spPr>
            <a:xfrm>
              <a:off x="4144005" y="3411626"/>
              <a:ext cx="1018998" cy="101899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18994"/>
                <a:gd name="f7" fmla="val 135068"/>
                <a:gd name="f8" fmla="val 389663"/>
                <a:gd name="f9" fmla="val 629331"/>
                <a:gd name="f10" fmla="val 883926"/>
                <a:gd name="f11" fmla="+- 0 0 -90"/>
                <a:gd name="f12" fmla="*/ f3 1 1018994"/>
                <a:gd name="f13" fmla="*/ f4 1 1018994"/>
                <a:gd name="f14" fmla="+- f6 0 f5"/>
                <a:gd name="f15" fmla="*/ f11 f0 1"/>
                <a:gd name="f16" fmla="*/ f14 1 1018994"/>
                <a:gd name="f17" fmla="*/ 135068 f14 1"/>
                <a:gd name="f18" fmla="*/ 389663 f14 1"/>
                <a:gd name="f19" fmla="*/ 629331 f14 1"/>
                <a:gd name="f20" fmla="*/ 883926 f14 1"/>
                <a:gd name="f21" fmla="*/ f15 1 f2"/>
                <a:gd name="f22" fmla="*/ f17 1 1018994"/>
                <a:gd name="f23" fmla="*/ f18 1 1018994"/>
                <a:gd name="f24" fmla="*/ f19 1 1018994"/>
                <a:gd name="f25" fmla="*/ f20 1 1018994"/>
                <a:gd name="f26" fmla="*/ f5 1 f16"/>
                <a:gd name="f27" fmla="*/ f6 1 f16"/>
                <a:gd name="f28" fmla="+- f21 0 f1"/>
                <a:gd name="f29" fmla="*/ f22 1 f16"/>
                <a:gd name="f30" fmla="*/ f23 1 f16"/>
                <a:gd name="f31" fmla="*/ f24 1 f16"/>
                <a:gd name="f32" fmla="*/ f25 1 f16"/>
                <a:gd name="f33" fmla="*/ f26 f12 1"/>
                <a:gd name="f34" fmla="*/ f27 f12 1"/>
                <a:gd name="f35" fmla="*/ f27 f13 1"/>
                <a:gd name="f36" fmla="*/ f26 f13 1"/>
                <a:gd name="f37" fmla="*/ f29 f12 1"/>
                <a:gd name="f38" fmla="*/ f30 f13 1"/>
                <a:gd name="f39" fmla="*/ f30 f12 1"/>
                <a:gd name="f40" fmla="*/ f29 f13 1"/>
                <a:gd name="f41" fmla="*/ f31 f12 1"/>
                <a:gd name="f42" fmla="*/ f32 f12 1"/>
                <a:gd name="f43" fmla="*/ f31 f13 1"/>
                <a:gd name="f44" fmla="*/ f32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37" y="f38"/>
                </a:cxn>
                <a:cxn ang="f28">
                  <a:pos x="f39" y="f38"/>
                </a:cxn>
                <a:cxn ang="f28">
                  <a:pos x="f39" y="f40"/>
                </a:cxn>
                <a:cxn ang="f28">
                  <a:pos x="f41" y="f40"/>
                </a:cxn>
                <a:cxn ang="f28">
                  <a:pos x="f41" y="f38"/>
                </a:cxn>
                <a:cxn ang="f28">
                  <a:pos x="f42" y="f38"/>
                </a:cxn>
                <a:cxn ang="f28">
                  <a:pos x="f42" y="f43"/>
                </a:cxn>
                <a:cxn ang="f28">
                  <a:pos x="f41" y="f43"/>
                </a:cxn>
                <a:cxn ang="f28">
                  <a:pos x="f41" y="f44"/>
                </a:cxn>
                <a:cxn ang="f28">
                  <a:pos x="f39" y="f44"/>
                </a:cxn>
                <a:cxn ang="f28">
                  <a:pos x="f39" y="f43"/>
                </a:cxn>
                <a:cxn ang="f28">
                  <a:pos x="f37" y="f43"/>
                </a:cxn>
                <a:cxn ang="f28">
                  <a:pos x="f37" y="f38"/>
                </a:cxn>
              </a:cxnLst>
              <a:rect l="f33" t="f36" r="f34" b="f35"/>
              <a:pathLst>
                <a:path w="1018994" h="1018994">
                  <a:moveTo>
                    <a:pt x="f7" y="f8"/>
                  </a:moveTo>
                  <a:lnTo>
                    <a:pt x="f8" y="f8"/>
                  </a:lnTo>
                  <a:lnTo>
                    <a:pt x="f8" y="f7"/>
                  </a:lnTo>
                  <a:lnTo>
                    <a:pt x="f9" y="f7"/>
                  </a:lnTo>
                  <a:lnTo>
                    <a:pt x="f9" y="f8"/>
                  </a:lnTo>
                  <a:lnTo>
                    <a:pt x="f10" y="f8"/>
                  </a:lnTo>
                  <a:lnTo>
                    <a:pt x="f10" y="f9"/>
                  </a:lnTo>
                  <a:lnTo>
                    <a:pt x="f9" y="f9"/>
                  </a:lnTo>
                  <a:lnTo>
                    <a:pt x="f9" y="f10"/>
                  </a:lnTo>
                  <a:lnTo>
                    <a:pt x="f8" y="f10"/>
                  </a:lnTo>
                  <a:lnTo>
                    <a:pt x="f8" y="f9"/>
                  </a:lnTo>
                  <a:lnTo>
                    <a:pt x="f7" y="f9"/>
                  </a:lnTo>
                  <a:lnTo>
                    <a:pt x="f7" y="f8"/>
                  </a:lnTo>
                  <a:close/>
                </a:path>
              </a:pathLst>
            </a:custGeom>
            <a:gradFill>
              <a:gsLst>
                <a:gs pos="0">
                  <a:srgbClr val="C7D3CC"/>
                </a:gs>
                <a:gs pos="100000">
                  <a:srgbClr val="DCE3DF"/>
                </a:gs>
              </a:gsLst>
              <a:path path="circle">
                <a:fillToRect l="100000" t="100000"/>
              </a:path>
            </a:gradFill>
            <a:ln cap="flat">
              <a:noFill/>
              <a:prstDash val="solid"/>
            </a:ln>
          </p:spPr>
          <p:txBody>
            <a:bodyPr vert="horz" wrap="square" lIns="101300" tIns="292247" rIns="101300" bIns="292247" anchor="ctr" anchorCtr="1" compatLnSpc="1">
              <a:noAutofit/>
            </a:bodyPr>
            <a:lstStyle/>
            <a:p>
              <a:pPr algn="ctr" defTabSz="400047">
                <a:lnSpc>
                  <a:spcPct val="90000"/>
                </a:lnSpc>
                <a:spcAft>
                  <a:spcPts val="375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a-DK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" name="Kombinationstegning 5">
              <a:extLst>
                <a:ext uri="{FF2B5EF4-FFF2-40B4-BE49-F238E27FC236}">
                  <a16:creationId xmlns:a16="http://schemas.microsoft.com/office/drawing/2014/main" id="{F45363EF-C88E-4548-9251-191BC358BA00}"/>
                </a:ext>
              </a:extLst>
            </p:cNvPr>
            <p:cNvSpPr/>
            <p:nvPr/>
          </p:nvSpPr>
          <p:spPr>
            <a:xfrm>
              <a:off x="5305659" y="3042684"/>
              <a:ext cx="1756882" cy="175688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56886"/>
                <a:gd name="f7" fmla="val 878443"/>
                <a:gd name="f8" fmla="val 393292"/>
                <a:gd name="f9" fmla="val 1363594"/>
                <a:gd name="f10" fmla="+- 0 0 -90"/>
                <a:gd name="f11" fmla="*/ f3 1 1756886"/>
                <a:gd name="f12" fmla="*/ f4 1 1756886"/>
                <a:gd name="f13" fmla="+- f6 0 f5"/>
                <a:gd name="f14" fmla="*/ f10 f0 1"/>
                <a:gd name="f15" fmla="*/ f13 1 1756886"/>
                <a:gd name="f16" fmla="*/ 0 f13 1"/>
                <a:gd name="f17" fmla="*/ 878443 f13 1"/>
                <a:gd name="f18" fmla="*/ 1756886 f13 1"/>
                <a:gd name="f19" fmla="*/ f14 1 f2"/>
                <a:gd name="f20" fmla="*/ f16 1 1756886"/>
                <a:gd name="f21" fmla="*/ f17 1 1756886"/>
                <a:gd name="f22" fmla="*/ f18 1 1756886"/>
                <a:gd name="f23" fmla="*/ f5 1 f15"/>
                <a:gd name="f24" fmla="*/ f6 1 f15"/>
                <a:gd name="f25" fmla="+- f19 0 f1"/>
                <a:gd name="f26" fmla="*/ f20 1 f15"/>
                <a:gd name="f27" fmla="*/ f21 1 f15"/>
                <a:gd name="f28" fmla="*/ f22 1 f15"/>
                <a:gd name="f29" fmla="*/ f23 f11 1"/>
                <a:gd name="f30" fmla="*/ f24 f11 1"/>
                <a:gd name="f31" fmla="*/ f24 f12 1"/>
                <a:gd name="f32" fmla="*/ f23 f12 1"/>
                <a:gd name="f33" fmla="*/ f26 f11 1"/>
                <a:gd name="f34" fmla="*/ f27 f12 1"/>
                <a:gd name="f35" fmla="*/ f27 f11 1"/>
                <a:gd name="f36" fmla="*/ f26 f12 1"/>
                <a:gd name="f37" fmla="*/ f28 f11 1"/>
                <a:gd name="f38" fmla="*/ f28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33" y="f34"/>
                </a:cxn>
                <a:cxn ang="f25">
                  <a:pos x="f35" y="f36"/>
                </a:cxn>
                <a:cxn ang="f25">
                  <a:pos x="f37" y="f34"/>
                </a:cxn>
                <a:cxn ang="f25">
                  <a:pos x="f35" y="f38"/>
                </a:cxn>
                <a:cxn ang="f25">
                  <a:pos x="f33" y="f34"/>
                </a:cxn>
              </a:cxnLst>
              <a:rect l="f29" t="f32" r="f30" b="f31"/>
              <a:pathLst>
                <a:path w="1756886" h="1756886">
                  <a:moveTo>
                    <a:pt x="f5" y="f7"/>
                  </a:moveTo>
                  <a:cubicBezTo>
                    <a:pt x="f5" y="f8"/>
                    <a:pt x="f8" y="f5"/>
                    <a:pt x="f7" y="f5"/>
                  </a:cubicBezTo>
                  <a:cubicBezTo>
                    <a:pt x="f9" y="f5"/>
                    <a:pt x="f6" y="f8"/>
                    <a:pt x="f6" y="f7"/>
                  </a:cubicBezTo>
                  <a:cubicBezTo>
                    <a:pt x="f6" y="f9"/>
                    <a:pt x="f9" y="f6"/>
                    <a:pt x="f7" y="f6"/>
                  </a:cubicBezTo>
                  <a:cubicBezTo>
                    <a:pt x="f8" y="f6"/>
                    <a:pt x="f5" y="f9"/>
                    <a:pt x="f5" y="f7"/>
                  </a:cubicBezTo>
                  <a:close/>
                </a:path>
              </a:pathLst>
            </a:custGeom>
            <a:solidFill>
              <a:srgbClr val="A5B3AB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07255" tIns="207255" rIns="207255" bIns="207255" anchor="ctr" anchorCtr="1" compatLnSpc="1">
              <a:noAutofit/>
            </a:bodyPr>
            <a:lstStyle/>
            <a:p>
              <a:pPr algn="ctr" defTabSz="500065">
                <a:lnSpc>
                  <a:spcPct val="90000"/>
                </a:lnSpc>
                <a:spcAft>
                  <a:spcPts val="45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a-DK" sz="1125">
                  <a:solidFill>
                    <a:srgbClr val="FFFFFF"/>
                  </a:solidFill>
                  <a:latin typeface="Calibri"/>
                </a:rPr>
                <a:t>Metode for dokumentation af brandforhold</a:t>
              </a:r>
            </a:p>
          </p:txBody>
        </p:sp>
        <p:sp>
          <p:nvSpPr>
            <p:cNvPr id="7" name="Kombinationstegning 6">
              <a:extLst>
                <a:ext uri="{FF2B5EF4-FFF2-40B4-BE49-F238E27FC236}">
                  <a16:creationId xmlns:a16="http://schemas.microsoft.com/office/drawing/2014/main" id="{6DDB3868-1F0B-4F76-93AE-68B842010C9B}"/>
                </a:ext>
              </a:extLst>
            </p:cNvPr>
            <p:cNvSpPr/>
            <p:nvPr/>
          </p:nvSpPr>
          <p:spPr>
            <a:xfrm>
              <a:off x="7205206" y="3411626"/>
              <a:ext cx="1018998" cy="101899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018994"/>
                <a:gd name="f7" fmla="val 135068"/>
                <a:gd name="f8" fmla="val 209913"/>
                <a:gd name="f9" fmla="val 883926"/>
                <a:gd name="f10" fmla="val 449580"/>
                <a:gd name="f11" fmla="val 569414"/>
                <a:gd name="f12" fmla="val 809081"/>
                <a:gd name="f13" fmla="+- 0 0 -90"/>
                <a:gd name="f14" fmla="*/ f3 1 1018994"/>
                <a:gd name="f15" fmla="*/ f4 1 1018994"/>
                <a:gd name="f16" fmla="+- f6 0 f5"/>
                <a:gd name="f17" fmla="*/ f13 f0 1"/>
                <a:gd name="f18" fmla="*/ f16 1 1018994"/>
                <a:gd name="f19" fmla="*/ 135068 f16 1"/>
                <a:gd name="f20" fmla="*/ 209913 f16 1"/>
                <a:gd name="f21" fmla="*/ 883926 f16 1"/>
                <a:gd name="f22" fmla="*/ 449580 f16 1"/>
                <a:gd name="f23" fmla="*/ 569414 f16 1"/>
                <a:gd name="f24" fmla="*/ 809081 f16 1"/>
                <a:gd name="f25" fmla="*/ f17 1 f2"/>
                <a:gd name="f26" fmla="*/ f19 1 1018994"/>
                <a:gd name="f27" fmla="*/ f20 1 1018994"/>
                <a:gd name="f28" fmla="*/ f21 1 1018994"/>
                <a:gd name="f29" fmla="*/ f22 1 1018994"/>
                <a:gd name="f30" fmla="*/ f23 1 1018994"/>
                <a:gd name="f31" fmla="*/ f24 1 1018994"/>
                <a:gd name="f32" fmla="*/ f5 1 f18"/>
                <a:gd name="f33" fmla="*/ f6 1 f18"/>
                <a:gd name="f34" fmla="+- f25 0 f1"/>
                <a:gd name="f35" fmla="*/ f26 1 f18"/>
                <a:gd name="f36" fmla="*/ f27 1 f18"/>
                <a:gd name="f37" fmla="*/ f28 1 f18"/>
                <a:gd name="f38" fmla="*/ f29 1 f18"/>
                <a:gd name="f39" fmla="*/ f30 1 f18"/>
                <a:gd name="f40" fmla="*/ f31 1 f18"/>
                <a:gd name="f41" fmla="*/ f32 f14 1"/>
                <a:gd name="f42" fmla="*/ f33 f14 1"/>
                <a:gd name="f43" fmla="*/ f33 f15 1"/>
                <a:gd name="f44" fmla="*/ f32 f15 1"/>
                <a:gd name="f45" fmla="*/ f35 f14 1"/>
                <a:gd name="f46" fmla="*/ f36 f15 1"/>
                <a:gd name="f47" fmla="*/ f37 f14 1"/>
                <a:gd name="f48" fmla="*/ f38 f15 1"/>
                <a:gd name="f49" fmla="*/ f39 f15 1"/>
                <a:gd name="f50" fmla="*/ f40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4">
                  <a:pos x="f45" y="f46"/>
                </a:cxn>
                <a:cxn ang="f34">
                  <a:pos x="f47" y="f46"/>
                </a:cxn>
                <a:cxn ang="f34">
                  <a:pos x="f47" y="f48"/>
                </a:cxn>
                <a:cxn ang="f34">
                  <a:pos x="f45" y="f48"/>
                </a:cxn>
                <a:cxn ang="f34">
                  <a:pos x="f45" y="f46"/>
                </a:cxn>
                <a:cxn ang="f34">
                  <a:pos x="f45" y="f49"/>
                </a:cxn>
                <a:cxn ang="f34">
                  <a:pos x="f47" y="f49"/>
                </a:cxn>
                <a:cxn ang="f34">
                  <a:pos x="f47" y="f50"/>
                </a:cxn>
                <a:cxn ang="f34">
                  <a:pos x="f45" y="f50"/>
                </a:cxn>
                <a:cxn ang="f34">
                  <a:pos x="f45" y="f49"/>
                </a:cxn>
              </a:cxnLst>
              <a:rect l="f41" t="f44" r="f42" b="f43"/>
              <a:pathLst>
                <a:path w="1018994" h="1018994">
                  <a:moveTo>
                    <a:pt x="f7" y="f8"/>
                  </a:moveTo>
                  <a:lnTo>
                    <a:pt x="f9" y="f8"/>
                  </a:lnTo>
                  <a:lnTo>
                    <a:pt x="f9" y="f10"/>
                  </a:lnTo>
                  <a:lnTo>
                    <a:pt x="f7" y="f10"/>
                  </a:lnTo>
                  <a:lnTo>
                    <a:pt x="f7" y="f8"/>
                  </a:lnTo>
                  <a:close/>
                  <a:moveTo>
                    <a:pt x="f7" y="f11"/>
                  </a:moveTo>
                  <a:lnTo>
                    <a:pt x="f9" y="f11"/>
                  </a:lnTo>
                  <a:lnTo>
                    <a:pt x="f9" y="f12"/>
                  </a:lnTo>
                  <a:lnTo>
                    <a:pt x="f7" y="f12"/>
                  </a:lnTo>
                  <a:lnTo>
                    <a:pt x="f7" y="f11"/>
                  </a:lnTo>
                  <a:close/>
                </a:path>
              </a:pathLst>
            </a:custGeom>
            <a:gradFill>
              <a:gsLst>
                <a:gs pos="0">
                  <a:srgbClr val="C7D3CC"/>
                </a:gs>
                <a:gs pos="100000">
                  <a:srgbClr val="DCE3DF"/>
                </a:gs>
              </a:gsLst>
              <a:path path="circle">
                <a:fillToRect l="100000" t="100000"/>
              </a:path>
            </a:gradFill>
            <a:ln cap="flat">
              <a:noFill/>
              <a:prstDash val="solid"/>
            </a:ln>
          </p:spPr>
          <p:txBody>
            <a:bodyPr vert="horz" wrap="square" lIns="101300" tIns="157432" rIns="101300" bIns="157432" anchor="ctr" anchorCtr="1" compatLnSpc="1">
              <a:noAutofit/>
            </a:bodyPr>
            <a:lstStyle/>
            <a:p>
              <a:pPr algn="ctr" defTabSz="400047">
                <a:lnSpc>
                  <a:spcPct val="90000"/>
                </a:lnSpc>
                <a:spcAft>
                  <a:spcPts val="375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a-DK" sz="90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" name="Kombinationstegning 7">
              <a:extLst>
                <a:ext uri="{FF2B5EF4-FFF2-40B4-BE49-F238E27FC236}">
                  <a16:creationId xmlns:a16="http://schemas.microsoft.com/office/drawing/2014/main" id="{C4A2F986-5726-483A-A18D-4B9346E95E06}"/>
                </a:ext>
              </a:extLst>
            </p:cNvPr>
            <p:cNvSpPr/>
            <p:nvPr/>
          </p:nvSpPr>
          <p:spPr>
            <a:xfrm>
              <a:off x="8366860" y="3042684"/>
              <a:ext cx="1756882" cy="175688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756886"/>
                <a:gd name="f7" fmla="val 878443"/>
                <a:gd name="f8" fmla="val 393292"/>
                <a:gd name="f9" fmla="val 1363594"/>
                <a:gd name="f10" fmla="+- 0 0 -90"/>
                <a:gd name="f11" fmla="*/ f3 1 1756886"/>
                <a:gd name="f12" fmla="*/ f4 1 1756886"/>
                <a:gd name="f13" fmla="+- f6 0 f5"/>
                <a:gd name="f14" fmla="*/ f10 f0 1"/>
                <a:gd name="f15" fmla="*/ f13 1 1756886"/>
                <a:gd name="f16" fmla="*/ 0 f13 1"/>
                <a:gd name="f17" fmla="*/ 878443 f13 1"/>
                <a:gd name="f18" fmla="*/ 1756886 f13 1"/>
                <a:gd name="f19" fmla="*/ f14 1 f2"/>
                <a:gd name="f20" fmla="*/ f16 1 1756886"/>
                <a:gd name="f21" fmla="*/ f17 1 1756886"/>
                <a:gd name="f22" fmla="*/ f18 1 1756886"/>
                <a:gd name="f23" fmla="*/ f5 1 f15"/>
                <a:gd name="f24" fmla="*/ f6 1 f15"/>
                <a:gd name="f25" fmla="+- f19 0 f1"/>
                <a:gd name="f26" fmla="*/ f20 1 f15"/>
                <a:gd name="f27" fmla="*/ f21 1 f15"/>
                <a:gd name="f28" fmla="*/ f22 1 f15"/>
                <a:gd name="f29" fmla="*/ f23 f11 1"/>
                <a:gd name="f30" fmla="*/ f24 f11 1"/>
                <a:gd name="f31" fmla="*/ f24 f12 1"/>
                <a:gd name="f32" fmla="*/ f23 f12 1"/>
                <a:gd name="f33" fmla="*/ f26 f11 1"/>
                <a:gd name="f34" fmla="*/ f27 f12 1"/>
                <a:gd name="f35" fmla="*/ f27 f11 1"/>
                <a:gd name="f36" fmla="*/ f26 f12 1"/>
                <a:gd name="f37" fmla="*/ f28 f11 1"/>
                <a:gd name="f38" fmla="*/ f28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5">
                  <a:pos x="f33" y="f34"/>
                </a:cxn>
                <a:cxn ang="f25">
                  <a:pos x="f35" y="f36"/>
                </a:cxn>
                <a:cxn ang="f25">
                  <a:pos x="f37" y="f34"/>
                </a:cxn>
                <a:cxn ang="f25">
                  <a:pos x="f35" y="f38"/>
                </a:cxn>
                <a:cxn ang="f25">
                  <a:pos x="f33" y="f34"/>
                </a:cxn>
              </a:cxnLst>
              <a:rect l="f29" t="f32" r="f30" b="f31"/>
              <a:pathLst>
                <a:path w="1756886" h="1756886">
                  <a:moveTo>
                    <a:pt x="f5" y="f7"/>
                  </a:moveTo>
                  <a:cubicBezTo>
                    <a:pt x="f5" y="f8"/>
                    <a:pt x="f8" y="f5"/>
                    <a:pt x="f7" y="f5"/>
                  </a:cubicBezTo>
                  <a:cubicBezTo>
                    <a:pt x="f9" y="f5"/>
                    <a:pt x="f6" y="f8"/>
                    <a:pt x="f6" y="f7"/>
                  </a:cubicBezTo>
                  <a:cubicBezTo>
                    <a:pt x="f6" y="f9"/>
                    <a:pt x="f9" y="f6"/>
                    <a:pt x="f7" y="f6"/>
                  </a:cubicBezTo>
                  <a:cubicBezTo>
                    <a:pt x="f8" y="f6"/>
                    <a:pt x="f5" y="f9"/>
                    <a:pt x="f5" y="f7"/>
                  </a:cubicBezTo>
                  <a:close/>
                </a:path>
              </a:pathLst>
            </a:custGeom>
            <a:solidFill>
              <a:srgbClr val="A5B3AB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207255" tIns="207255" rIns="207255" bIns="207255" anchor="ctr" anchorCtr="1" compatLnSpc="1">
              <a:noAutofit/>
            </a:bodyPr>
            <a:lstStyle/>
            <a:p>
              <a:pPr algn="ctr" defTabSz="500065">
                <a:lnSpc>
                  <a:spcPct val="90000"/>
                </a:lnSpc>
                <a:spcAft>
                  <a:spcPts val="45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a-DK" sz="1125">
                  <a:solidFill>
                    <a:srgbClr val="FFFFFF"/>
                  </a:solidFill>
                  <a:latin typeface="Calibri"/>
                </a:rPr>
                <a:t>Brandklasse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0865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A09EF5-6265-4E59-BD93-4C27B560BF7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786064" y="539751"/>
            <a:ext cx="7881937" cy="900113"/>
          </a:xfrm>
        </p:spPr>
        <p:txBody>
          <a:bodyPr>
            <a:normAutofit fontScale="90000"/>
          </a:bodyPr>
          <a:lstStyle/>
          <a:p>
            <a:pPr lvl="0"/>
            <a:r>
              <a:rPr lang="da-DK" dirty="0"/>
              <a:t>METODER FOR DOKUMENTATION AF BRANDFORHOLD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139D70E-499A-4142-814B-EC038564D5D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2786064" y="1546225"/>
            <a:ext cx="7881937" cy="47498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400" dirty="0"/>
              <a:t>Metode for dokumentation af brandsikkerhed skal fastlægges ud fra én af følgende kategorier:</a:t>
            </a:r>
          </a:p>
          <a:p>
            <a:pPr lvl="0"/>
            <a:r>
              <a:rPr lang="da-DK" sz="2400" dirty="0"/>
              <a:t>Præ-accepterede løsninger, der angiver eksempler på, hvordan brandsikringen kan udføres for at opfylde bygningsreglementets brandkrav.</a:t>
            </a:r>
          </a:p>
          <a:p>
            <a:pPr lvl="0"/>
            <a:r>
              <a:rPr lang="da-DK" sz="2400" dirty="0"/>
              <a:t>Komparativ analyse med udgangspunkt i præ-accepterede løsninger.</a:t>
            </a:r>
          </a:p>
          <a:p>
            <a:pPr lvl="0"/>
            <a:r>
              <a:rPr lang="da-DK" sz="2400" dirty="0"/>
              <a:t>Brandteknisk dimensionering.</a:t>
            </a:r>
          </a:p>
          <a:p>
            <a:pPr lvl="0"/>
            <a:r>
              <a:rPr lang="da-DK" sz="2400" dirty="0"/>
              <a:t>Brandprøvning(er).</a:t>
            </a:r>
          </a:p>
          <a:p>
            <a:pPr lvl="0"/>
            <a:r>
              <a:rPr lang="da-DK" sz="2400" dirty="0"/>
              <a:t>En kombination af de fire ovennævnte metoder.</a:t>
            </a:r>
          </a:p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61487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5">
            <a:extLst>
              <a:ext uri="{FF2B5EF4-FFF2-40B4-BE49-F238E27FC236}">
                <a16:creationId xmlns:a16="http://schemas.microsoft.com/office/drawing/2014/main" id="{AB35F800-58C8-40BD-8C7E-4568D2F9C941}"/>
              </a:ext>
            </a:extLst>
          </p:cNvPr>
          <p:cNvSpPr/>
          <p:nvPr/>
        </p:nvSpPr>
        <p:spPr>
          <a:xfrm>
            <a:off x="7716178" y="5481229"/>
            <a:ext cx="918101" cy="321352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a-DK" sz="1350">
              <a:solidFill>
                <a:srgbClr val="FFFFFF"/>
              </a:solidFill>
              <a:effectLst>
                <a:outerShdw>
                  <a:srgbClr val="000000"/>
                </a:outerShdw>
              </a:effectLst>
              <a:latin typeface="Calibri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BDFCE542-E56B-403B-8FC2-EEA4D6D24EE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786064" y="539751"/>
            <a:ext cx="7881937" cy="900113"/>
          </a:xfrm>
        </p:spPr>
        <p:txBody>
          <a:bodyPr/>
          <a:lstStyle/>
          <a:p>
            <a:pPr lvl="0"/>
            <a:r>
              <a:rPr lang="da-DK"/>
              <a:t>FIRE BRANDKLASSER</a:t>
            </a: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F6F14437-A36B-46EF-9041-EE895748780F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3207062" y="1844825"/>
          <a:ext cx="7460548" cy="3384585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492110">
                  <a:extLst>
                    <a:ext uri="{9D8B030D-6E8A-4147-A177-3AD203B41FA5}">
                      <a16:colId xmlns:a16="http://schemas.microsoft.com/office/drawing/2014/main" val="237739285"/>
                    </a:ext>
                  </a:extLst>
                </a:gridCol>
                <a:gridCol w="1492110">
                  <a:extLst>
                    <a:ext uri="{9D8B030D-6E8A-4147-A177-3AD203B41FA5}">
                      <a16:colId xmlns:a16="http://schemas.microsoft.com/office/drawing/2014/main" val="3654881745"/>
                    </a:ext>
                  </a:extLst>
                </a:gridCol>
                <a:gridCol w="1616872">
                  <a:extLst>
                    <a:ext uri="{9D8B030D-6E8A-4147-A177-3AD203B41FA5}">
                      <a16:colId xmlns:a16="http://schemas.microsoft.com/office/drawing/2014/main" val="2313520168"/>
                    </a:ext>
                  </a:extLst>
                </a:gridCol>
                <a:gridCol w="1367346">
                  <a:extLst>
                    <a:ext uri="{9D8B030D-6E8A-4147-A177-3AD203B41FA5}">
                      <a16:colId xmlns:a16="http://schemas.microsoft.com/office/drawing/2014/main" val="1248315047"/>
                    </a:ext>
                  </a:extLst>
                </a:gridCol>
                <a:gridCol w="1492110">
                  <a:extLst>
                    <a:ext uri="{9D8B030D-6E8A-4147-A177-3AD203B41FA5}">
                      <a16:colId xmlns:a16="http://schemas.microsoft.com/office/drawing/2014/main" val="1047587118"/>
                    </a:ext>
                  </a:extLst>
                </a:gridCol>
              </a:tblGrid>
              <a:tr h="270835">
                <a:tc rowSpan="2">
                  <a:txBody>
                    <a:bodyPr/>
                    <a:lstStyle/>
                    <a:p>
                      <a:pPr lvl="0" algn="ctr"/>
                      <a:r>
                        <a:rPr lang="da-DK" sz="1200">
                          <a:solidFill>
                            <a:srgbClr val="FFFFFF"/>
                          </a:solidFill>
                          <a:latin typeface="Calibri" pitchFamily="34"/>
                        </a:rPr>
                        <a:t>Brandklasse</a:t>
                      </a:r>
                    </a:p>
                  </a:txBody>
                  <a:tcPr marL="68580" marR="68580" marT="34290" marB="34290" anchor="ctr">
                    <a:lnR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3366"/>
                    </a:solidFill>
                  </a:tcPr>
                </a:tc>
                <a:tc rowSpan="2">
                  <a:txBody>
                    <a:bodyPr/>
                    <a:lstStyle/>
                    <a:p>
                      <a:pPr lvl="0" algn="ctr"/>
                      <a:r>
                        <a:rPr lang="da-DK" sz="1200" dirty="0">
                          <a:solidFill>
                            <a:srgbClr val="FFFFFF"/>
                          </a:solidFill>
                          <a:latin typeface="Calibri" pitchFamily="34"/>
                        </a:rPr>
                        <a:t>Risikoklasse</a:t>
                      </a: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 gridSpan="3">
                  <a:txBody>
                    <a:bodyPr/>
                    <a:lstStyle/>
                    <a:p>
                      <a:pPr lvl="0" algn="ctr"/>
                      <a:r>
                        <a:rPr lang="da-DK" sz="1100">
                          <a:solidFill>
                            <a:srgbClr val="FFFFFF"/>
                          </a:solidFill>
                        </a:rPr>
                        <a:t>Kompleksitet</a:t>
                      </a: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409586"/>
                  </a:ext>
                </a:extLst>
              </a:tr>
              <a:tr h="779106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a-DK" sz="1200">
                          <a:solidFill>
                            <a:srgbClr val="FFFFFF"/>
                          </a:solidFill>
                          <a:latin typeface="Calibri" pitchFamily="34"/>
                        </a:rPr>
                        <a:t>Præaccepterede løsninger</a:t>
                      </a: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a-DK" sz="1200">
                          <a:solidFill>
                            <a:srgbClr val="FFFFFF"/>
                          </a:solidFill>
                          <a:latin typeface="Calibri" pitchFamily="34"/>
                        </a:rPr>
                        <a:t>Afvigelser</a:t>
                      </a:r>
                    </a:p>
                    <a:p>
                      <a:pPr lvl="0" algn="ctr"/>
                      <a:r>
                        <a:rPr lang="da-DK" sz="1200">
                          <a:solidFill>
                            <a:srgbClr val="FFFFFF"/>
                          </a:solidFill>
                          <a:latin typeface="Calibri" pitchFamily="34"/>
                        </a:rPr>
                        <a:t>fra</a:t>
                      </a:r>
                      <a:r>
                        <a:rPr lang="da-DK" sz="1200" baseline="0">
                          <a:solidFill>
                            <a:srgbClr val="FFFFFF"/>
                          </a:solidFill>
                          <a:latin typeface="Calibri" pitchFamily="34"/>
                        </a:rPr>
                        <a:t> præ-accepterede løsninger</a:t>
                      </a:r>
                      <a:endParaRPr lang="da-DK" sz="1200">
                        <a:solidFill>
                          <a:srgbClr val="FFFFFF"/>
                        </a:solidFill>
                        <a:latin typeface="Calibri" pitchFamily="34"/>
                      </a:endParaRP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a-DK" sz="1200">
                          <a:solidFill>
                            <a:srgbClr val="FFFFFF"/>
                          </a:solidFill>
                          <a:latin typeface="Calibri" pitchFamily="34"/>
                        </a:rPr>
                        <a:t>Brandteknisk dimensionering</a:t>
                      </a: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131717"/>
                  </a:ext>
                </a:extLst>
              </a:tr>
              <a:tr h="578413">
                <a:tc>
                  <a:txBody>
                    <a:bodyPr/>
                    <a:lstStyle/>
                    <a:p>
                      <a:pPr lvl="0" algn="ctr"/>
                      <a:r>
                        <a:rPr lang="da-DK" sz="1500" b="1">
                          <a:solidFill>
                            <a:srgbClr val="000000"/>
                          </a:solidFill>
                          <a:latin typeface="Calibri" pitchFamily="34"/>
                        </a:rPr>
                        <a:t>   1 </a:t>
                      </a:r>
                      <a:r>
                        <a:rPr lang="da-DK" sz="1500" b="1" baseline="30000">
                          <a:solidFill>
                            <a:srgbClr val="000000"/>
                          </a:solidFill>
                          <a:latin typeface="Calibri" pitchFamily="34"/>
                        </a:rPr>
                        <a:t>a)</a:t>
                      </a:r>
                    </a:p>
                  </a:txBody>
                  <a:tcPr marL="68580" marR="68580" marT="34290" marB="34290" anchor="ctr">
                    <a:lnR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a-DK" sz="1200">
                          <a:latin typeface="Calibri" pitchFamily="34"/>
                        </a:rPr>
                        <a:t>1</a:t>
                      </a: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a-DK" sz="1200">
                          <a:latin typeface="Calibri" pitchFamily="34"/>
                        </a:rPr>
                        <a:t>X</a:t>
                      </a: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da-DK" sz="1200">
                        <a:latin typeface="Calibri" pitchFamily="34"/>
                      </a:endParaRP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da-DK" sz="1200">
                        <a:latin typeface="Calibri" pitchFamily="34"/>
                      </a:endParaRP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798116"/>
                  </a:ext>
                </a:extLst>
              </a:tr>
              <a:tr h="289206">
                <a:tc rowSpan="2">
                  <a:txBody>
                    <a:bodyPr/>
                    <a:lstStyle/>
                    <a:p>
                      <a:pPr lvl="0" algn="ctr"/>
                      <a:r>
                        <a:rPr lang="da-DK" sz="1500" b="1">
                          <a:solidFill>
                            <a:srgbClr val="000000"/>
                          </a:solidFill>
                          <a:latin typeface="Calibri" pitchFamily="34"/>
                        </a:rPr>
                        <a:t>2</a:t>
                      </a:r>
                    </a:p>
                  </a:txBody>
                  <a:tcPr marL="68580" marR="68580" marT="34290" marB="34290" anchor="ctr">
                    <a:lnR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a-DK" sz="1200">
                          <a:latin typeface="Calibri" pitchFamily="34"/>
                        </a:rPr>
                        <a:t>2</a:t>
                      </a: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a-DK" sz="1200">
                          <a:latin typeface="Calibri" pitchFamily="34"/>
                        </a:rPr>
                        <a:t>X</a:t>
                      </a: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da-DK" sz="1200">
                        <a:latin typeface="Calibri" pitchFamily="34"/>
                      </a:endParaRP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da-DK" sz="1200">
                        <a:latin typeface="Calibri" pitchFamily="34"/>
                      </a:endParaRP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565464"/>
                  </a:ext>
                </a:extLst>
              </a:tr>
              <a:tr h="289206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a-DK" sz="1200">
                          <a:latin typeface="Calibri" pitchFamily="34"/>
                        </a:rPr>
                        <a:t>3</a:t>
                      </a: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a-DK" sz="1200">
                          <a:latin typeface="Calibri" pitchFamily="34"/>
                        </a:rPr>
                        <a:t>X</a:t>
                      </a: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da-DK" sz="1200">
                        <a:latin typeface="Calibri" pitchFamily="34"/>
                      </a:endParaRP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endParaRPr lang="da-DK" sz="1200">
                        <a:latin typeface="Calibri" pitchFamily="34"/>
                      </a:endParaRP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108844"/>
                  </a:ext>
                </a:extLst>
              </a:tr>
              <a:tr h="578413">
                <a:tc>
                  <a:txBody>
                    <a:bodyPr/>
                    <a:lstStyle/>
                    <a:p>
                      <a:pPr lvl="0" algn="ctr"/>
                      <a:r>
                        <a:rPr lang="da-DK" sz="1500" b="1">
                          <a:solidFill>
                            <a:srgbClr val="000000"/>
                          </a:solidFill>
                          <a:latin typeface="Calibri" pitchFamily="34"/>
                        </a:rPr>
                        <a:t>3</a:t>
                      </a:r>
                    </a:p>
                  </a:txBody>
                  <a:tcPr marL="68580" marR="68580" marT="34290" marB="34290" anchor="ctr">
                    <a:lnR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D6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a-DK" sz="1200">
                          <a:latin typeface="Calibri" pitchFamily="34"/>
                        </a:rPr>
                        <a:t>1-3</a:t>
                      </a: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D6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a-DK" sz="1200">
                          <a:latin typeface="Calibri" pitchFamily="34"/>
                        </a:rPr>
                        <a:t>X</a:t>
                      </a: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D6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a-DK" sz="1200">
                          <a:latin typeface="Calibri" pitchFamily="34"/>
                        </a:rPr>
                        <a:t>X</a:t>
                      </a: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D6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a-DK" sz="1200">
                          <a:latin typeface="Calibri" pitchFamily="34"/>
                        </a:rPr>
                        <a:t>X</a:t>
                      </a: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D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826080"/>
                  </a:ext>
                </a:extLst>
              </a:tr>
              <a:tr h="289206">
                <a:tc rowSpan="2">
                  <a:txBody>
                    <a:bodyPr/>
                    <a:lstStyle/>
                    <a:p>
                      <a:pPr lvl="0" algn="ctr"/>
                      <a:r>
                        <a:rPr lang="da-DK" sz="1500" b="1">
                          <a:solidFill>
                            <a:srgbClr val="000000"/>
                          </a:solidFill>
                          <a:latin typeface="Calibri" pitchFamily="34"/>
                        </a:rPr>
                        <a:t>4</a:t>
                      </a:r>
                    </a:p>
                  </a:txBody>
                  <a:tcPr marL="68580" marR="68580" marT="34290" marB="34290" anchor="ctr">
                    <a:lnR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BBE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a-DK" sz="1200">
                          <a:latin typeface="Calibri" pitchFamily="34"/>
                        </a:rPr>
                        <a:t>1-3</a:t>
                      </a: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BE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a-DK" sz="1200">
                          <a:latin typeface="Calibri" pitchFamily="34"/>
                        </a:rPr>
                        <a:t>X</a:t>
                      </a: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BE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a-DK" sz="1200">
                          <a:latin typeface="Calibri" pitchFamily="34"/>
                        </a:rPr>
                        <a:t>X</a:t>
                      </a: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BE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a-DK" sz="1200">
                          <a:latin typeface="Calibri" pitchFamily="34"/>
                        </a:rPr>
                        <a:t>X</a:t>
                      </a:r>
                      <a:r>
                        <a:rPr lang="da-DK" sz="1200" baseline="30000">
                          <a:latin typeface="Calibri" pitchFamily="34"/>
                        </a:rPr>
                        <a:t>b)</a:t>
                      </a: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B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755167"/>
                  </a:ext>
                </a:extLst>
              </a:tr>
              <a:tr h="289206">
                <a:tc v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a-DK" sz="1200">
                          <a:latin typeface="Calibri" pitchFamily="34"/>
                        </a:rPr>
                        <a:t>4</a:t>
                      </a: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BBE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a-DK" sz="1200">
                          <a:latin typeface="Calibri" pitchFamily="34"/>
                        </a:rPr>
                        <a:t>X</a:t>
                      </a: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BBE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a-DK" sz="1200">
                          <a:latin typeface="Calibri" pitchFamily="34"/>
                        </a:rPr>
                        <a:t>X</a:t>
                      </a: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BBE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a-DK" sz="1200" dirty="0" err="1">
                          <a:latin typeface="Calibri" pitchFamily="34"/>
                        </a:rPr>
                        <a:t>X</a:t>
                      </a:r>
                      <a:r>
                        <a:rPr lang="da-DK" sz="1200" baseline="30000" dirty="0" err="1">
                          <a:latin typeface="Calibri" pitchFamily="34"/>
                        </a:rPr>
                        <a:t>b</a:t>
                      </a:r>
                      <a:r>
                        <a:rPr lang="da-DK" sz="1200" baseline="30000" dirty="0">
                          <a:latin typeface="Calibri" pitchFamily="34"/>
                        </a:rPr>
                        <a:t>)</a:t>
                      </a:r>
                    </a:p>
                  </a:txBody>
                  <a:tcPr marL="68580" marR="68580" marT="34290" marB="34290" anchor="ctr">
                    <a:lnL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3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3BB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358602"/>
                  </a:ext>
                </a:extLst>
              </a:tr>
            </a:tbl>
          </a:graphicData>
        </a:graphic>
      </p:graphicFrame>
      <p:sp>
        <p:nvSpPr>
          <p:cNvPr id="5" name="Tekstboks 4">
            <a:extLst>
              <a:ext uri="{FF2B5EF4-FFF2-40B4-BE49-F238E27FC236}">
                <a16:creationId xmlns:a16="http://schemas.microsoft.com/office/drawing/2014/main" id="{9FA6FE98-F62A-405B-9628-57A788B567EE}"/>
              </a:ext>
            </a:extLst>
          </p:cNvPr>
          <p:cNvSpPr txBox="1"/>
          <p:nvPr/>
        </p:nvSpPr>
        <p:spPr>
          <a:xfrm>
            <a:off x="3207062" y="5367846"/>
            <a:ext cx="6399330" cy="103105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marL="257175" indent="-257175" defTabSz="685800">
              <a:buSzPct val="100000"/>
              <a:buAutoNum type="alphaL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1050">
                <a:solidFill>
                  <a:srgbClr val="000000"/>
                </a:solidFill>
                <a:latin typeface="Calibri" pitchFamily="34"/>
              </a:rPr>
              <a:t>Der må kun skulle anvendes simple brandtekniske installationer så som røgalarmanlæg, </a:t>
            </a:r>
            <a:r>
              <a:rPr lang="da-DK" sz="1050" b="1" i="1">
                <a:solidFill>
                  <a:srgbClr val="000000"/>
                </a:solidFill>
                <a:latin typeface="Calibri" pitchFamily="34"/>
              </a:rPr>
              <a:t>og bygningens etageareal  skal være mindre end 600 m</a:t>
            </a:r>
            <a:r>
              <a:rPr lang="da-DK" sz="1050" b="1" i="1" baseline="30000">
                <a:solidFill>
                  <a:srgbClr val="000000"/>
                </a:solidFill>
                <a:latin typeface="Calibri" pitchFamily="34"/>
              </a:rPr>
              <a:t>2</a:t>
            </a:r>
          </a:p>
          <a:p>
            <a:pPr marL="257175" indent="-257175" defTabSz="685800">
              <a:buSzPct val="100000"/>
              <a:buAutoNum type="alphaL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a-DK" sz="1050">
                <a:solidFill>
                  <a:srgbClr val="000000"/>
                </a:solidFill>
                <a:latin typeface="Calibri" pitchFamily="34"/>
              </a:rPr>
              <a:t>Den brandtekniske dimensionering kan afvige fra vejledning om brandteknisk dokumentation</a:t>
            </a:r>
          </a:p>
          <a:p>
            <a:pPr marL="257175" indent="-257175" defTabSz="685800">
              <a:buSzPct val="100000"/>
              <a:buAutoNum type="alphaLcParenR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a-DK" sz="1050">
              <a:solidFill>
                <a:srgbClr val="000000"/>
              </a:solidFill>
              <a:latin typeface="Calibri"/>
            </a:endParaRP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a-DK" sz="1050" baseline="30000">
              <a:solidFill>
                <a:srgbClr val="000000"/>
              </a:solidFill>
              <a:latin typeface="Calibri"/>
            </a:endParaRPr>
          </a:p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a-DK" sz="135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7700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28563C-052A-4B4F-9BC6-7F63E00565E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786064" y="539751"/>
            <a:ext cx="7881937" cy="900113"/>
          </a:xfrm>
        </p:spPr>
        <p:txBody>
          <a:bodyPr/>
          <a:lstStyle/>
          <a:p>
            <a:pPr lvl="0"/>
            <a:r>
              <a:rPr lang="da-DK" dirty="0"/>
              <a:t>EKSEMPLER PÅ BRANDKLASSE 4</a:t>
            </a:r>
            <a:endParaRPr lang="da-DK" dirty="0">
              <a:solidFill>
                <a:srgbClr val="FF0000"/>
              </a:solidFill>
            </a:endParaRPr>
          </a:p>
        </p:txBody>
      </p:sp>
      <p:graphicFrame>
        <p:nvGraphicFramePr>
          <p:cNvPr id="4" name="Tabel 5">
            <a:extLst>
              <a:ext uri="{FF2B5EF4-FFF2-40B4-BE49-F238E27FC236}">
                <a16:creationId xmlns:a16="http://schemas.microsoft.com/office/drawing/2014/main" id="{F0960AFB-F63A-49CB-8389-9D9A93771546}"/>
              </a:ext>
            </a:extLst>
          </p:cNvPr>
          <p:cNvGraphicFramePr>
            <a:graphicFrameLocks noGrp="1"/>
          </p:cNvGraphicFramePr>
          <p:nvPr/>
        </p:nvGraphicFramePr>
        <p:xfrm>
          <a:off x="2667002" y="1862825"/>
          <a:ext cx="6858006" cy="4166098"/>
        </p:xfrm>
        <a:graphic>
          <a:graphicData uri="http://schemas.openxmlformats.org/drawingml/2006/table">
            <a:tbl>
              <a:tblPr firstRow="1" bandRow="1">
                <a:effectLst/>
                <a:tableStyleId>{21E4AEA4-8DFA-4A89-87EB-49C32662AFE0}</a:tableStyleId>
              </a:tblPr>
              <a:tblGrid>
                <a:gridCol w="1158302">
                  <a:extLst>
                    <a:ext uri="{9D8B030D-6E8A-4147-A177-3AD203B41FA5}">
                      <a16:colId xmlns:a16="http://schemas.microsoft.com/office/drawing/2014/main" val="1530909923"/>
                    </a:ext>
                  </a:extLst>
                </a:gridCol>
                <a:gridCol w="2097903">
                  <a:extLst>
                    <a:ext uri="{9D8B030D-6E8A-4147-A177-3AD203B41FA5}">
                      <a16:colId xmlns:a16="http://schemas.microsoft.com/office/drawing/2014/main" val="439057461"/>
                    </a:ext>
                  </a:extLst>
                </a:gridCol>
                <a:gridCol w="3601801">
                  <a:extLst>
                    <a:ext uri="{9D8B030D-6E8A-4147-A177-3AD203B41FA5}">
                      <a16:colId xmlns:a16="http://schemas.microsoft.com/office/drawing/2014/main" val="543169751"/>
                    </a:ext>
                  </a:extLst>
                </a:gridCol>
              </a:tblGrid>
              <a:tr h="561458">
                <a:tc>
                  <a:txBody>
                    <a:bodyPr/>
                    <a:lstStyle/>
                    <a:p>
                      <a:pPr lvl="0" algn="ctr"/>
                      <a:r>
                        <a:rPr lang="da-DK" sz="1100" b="1" kern="1200">
                          <a:solidFill>
                            <a:srgbClr val="FFFFFF"/>
                          </a:solidFill>
                          <a:latin typeface="Calibri" pitchFamily="34"/>
                          <a:ea typeface="Times New Roman"/>
                          <a:cs typeface="Times New Roman"/>
                        </a:rPr>
                        <a:t>BRANDKLASSE</a:t>
                      </a:r>
                    </a:p>
                  </a:txBody>
                  <a:tcPr marL="68580" marR="68580" marT="34290" marB="34290" anchor="ctr">
                    <a:lnL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a-DK" sz="1100" b="1" kern="1200">
                          <a:solidFill>
                            <a:srgbClr val="FFFFFF"/>
                          </a:solidFill>
                          <a:latin typeface="Calibri" pitchFamily="34"/>
                          <a:ea typeface="Times New Roman"/>
                          <a:cs typeface="Times New Roman"/>
                        </a:rPr>
                        <a:t>BESKRIVELSE</a:t>
                      </a:r>
                    </a:p>
                  </a:txBody>
                  <a:tcPr marL="68580" marR="68580" marT="34290" marB="34290" anchor="ctr">
                    <a:lnL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a-DK" sz="1100" b="1" kern="1200">
                          <a:solidFill>
                            <a:srgbClr val="FFFFFF"/>
                          </a:solidFill>
                          <a:latin typeface="Calibri" pitchFamily="34"/>
                          <a:ea typeface="Times New Roman"/>
                          <a:cs typeface="Times New Roman"/>
                        </a:rPr>
                        <a:t>EKSEMPLER</a:t>
                      </a:r>
                    </a:p>
                  </a:txBody>
                  <a:tcPr marL="68580" marR="68580" marT="34290" marB="34290" anchor="ctr">
                    <a:lnL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959688"/>
                  </a:ext>
                </a:extLst>
              </a:tr>
              <a:tr h="3604640">
                <a:tc>
                  <a:txBody>
                    <a:bodyPr/>
                    <a:lstStyle/>
                    <a:p>
                      <a:pPr lvl="0" algn="ctr"/>
                      <a:r>
                        <a:rPr lang="da-DK" sz="1400" b="1">
                          <a:latin typeface="Calibri" pitchFamily="34"/>
                        </a:rPr>
                        <a:t>4</a:t>
                      </a:r>
                    </a:p>
                  </a:txBody>
                  <a:tcPr marL="68580" marR="68580" marT="34290" marB="34290" anchor="ctr">
                    <a:lnL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BE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da-DK" sz="1200">
                          <a:latin typeface="Calibri" pitchFamily="34"/>
                        </a:rPr>
                        <a:t>Byggeri der ikke er omfattet af brandklasse 1-3</a:t>
                      </a:r>
                    </a:p>
                  </a:txBody>
                  <a:tcPr marL="134999" marR="67503" marT="35099" marB="35099" anchor="ctr">
                    <a:lnL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BE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SzPct val="100000"/>
                        <a:buFont typeface="Arial" pitchFamily="34"/>
                        <a:buChar char="•"/>
                        <a:tabLst>
                          <a:tab pos="107955" algn="l"/>
                        </a:tabLst>
                      </a:pPr>
                      <a:r>
                        <a:rPr lang="da-DK" sz="1200" dirty="0">
                          <a:latin typeface="Calibri" pitchFamily="34"/>
                          <a:ea typeface="Times New Roman"/>
                          <a:cs typeface="Times New Roman"/>
                        </a:rPr>
                        <a:t>Højhuse</a:t>
                      </a:r>
                    </a:p>
                    <a:p>
                      <a:pPr marL="285750" lvl="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SzPct val="100000"/>
                        <a:buFont typeface="Arial" pitchFamily="34"/>
                        <a:buChar char="•"/>
                        <a:tabLst>
                          <a:tab pos="107955" algn="l"/>
                        </a:tabLst>
                      </a:pPr>
                      <a:r>
                        <a:rPr lang="da-DK" sz="1200" dirty="0">
                          <a:latin typeface="Calibri" pitchFamily="34"/>
                          <a:cs typeface="Times New Roman"/>
                        </a:rPr>
                        <a:t>Hospitaler</a:t>
                      </a:r>
                      <a:r>
                        <a:rPr lang="da-DK" sz="1200" baseline="0" dirty="0">
                          <a:latin typeface="Calibri" pitchFamily="34"/>
                          <a:cs typeface="Times New Roman"/>
                        </a:rPr>
                        <a:t> i mere end to etager</a:t>
                      </a:r>
                    </a:p>
                    <a:p>
                      <a:pPr marL="285750" lvl="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SzPct val="100000"/>
                        <a:buFont typeface="Arial" pitchFamily="34"/>
                        <a:buChar char="•"/>
                        <a:tabLst>
                          <a:tab pos="107955" algn="l"/>
                        </a:tabLst>
                      </a:pPr>
                      <a:r>
                        <a:rPr lang="da-DK" sz="1200" baseline="0" dirty="0">
                          <a:latin typeface="Calibri" pitchFamily="34"/>
                          <a:cs typeface="Times New Roman"/>
                        </a:rPr>
                        <a:t>Forsamlingslokaler indrettet til mere end 1000 personer</a:t>
                      </a:r>
                    </a:p>
                    <a:p>
                      <a:pPr marL="285750" lvl="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SzPct val="100000"/>
                        <a:buFont typeface="Arial" pitchFamily="34"/>
                        <a:buChar char="•"/>
                        <a:tabLst>
                          <a:tab pos="107955" algn="l"/>
                        </a:tabLst>
                      </a:pPr>
                      <a:r>
                        <a:rPr lang="da-DK" sz="1200" baseline="0" dirty="0" err="1">
                          <a:latin typeface="Calibri" pitchFamily="34"/>
                          <a:cs typeface="Times New Roman"/>
                        </a:rPr>
                        <a:t>Højlagre</a:t>
                      </a:r>
                      <a:r>
                        <a:rPr lang="da-DK" sz="1200" baseline="0" dirty="0">
                          <a:latin typeface="Calibri" pitchFamily="34"/>
                          <a:cs typeface="Times New Roman"/>
                        </a:rPr>
                        <a:t> i mere end én etage</a:t>
                      </a:r>
                    </a:p>
                    <a:p>
                      <a:pPr marL="285750" lvl="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SzPct val="100000"/>
                        <a:buFont typeface="Arial" pitchFamily="34"/>
                        <a:buChar char="•"/>
                        <a:tabLst>
                          <a:tab pos="107955" algn="l"/>
                        </a:tabLst>
                      </a:pPr>
                      <a:r>
                        <a:rPr lang="da-DK" sz="1200" baseline="0" dirty="0">
                          <a:latin typeface="Calibri" pitchFamily="34"/>
                          <a:cs typeface="Times New Roman"/>
                        </a:rPr>
                        <a:t>Skole til mere end 150 personer i tre etager med undervisningsrum indrettet til mere end 50 personer</a:t>
                      </a:r>
                    </a:p>
                    <a:p>
                      <a:pPr marL="285750" lvl="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SzPct val="100000"/>
                        <a:buFont typeface="Arial" pitchFamily="34"/>
                        <a:buChar char="•"/>
                        <a:tabLst>
                          <a:tab pos="107955" algn="l"/>
                        </a:tabLst>
                      </a:pPr>
                      <a:r>
                        <a:rPr lang="da-DK" sz="1200" baseline="0" dirty="0">
                          <a:latin typeface="Calibri" pitchFamily="34"/>
                          <a:cs typeface="Times New Roman"/>
                        </a:rPr>
                        <a:t>P-kælder i to etager under terræn</a:t>
                      </a:r>
                    </a:p>
                    <a:p>
                      <a:pPr marL="285750" lvl="0" indent="-285750">
                        <a:lnSpc>
                          <a:spcPct val="107000"/>
                        </a:lnSpc>
                        <a:spcAft>
                          <a:spcPts val="0"/>
                        </a:spcAft>
                        <a:buSzPct val="100000"/>
                        <a:buFont typeface="Arial" pitchFamily="34"/>
                        <a:buChar char="•"/>
                        <a:tabLst>
                          <a:tab pos="107955" algn="l"/>
                        </a:tabLst>
                      </a:pPr>
                      <a:r>
                        <a:rPr lang="da-DK" sz="1200" baseline="0" dirty="0">
                          <a:latin typeface="Calibri" pitchFamily="34"/>
                          <a:cs typeface="Times New Roman"/>
                        </a:rPr>
                        <a:t>Andre bygninger i brandklasse 1-3, hvor der ved brug af brandteknisk dimensionering anvendes andre metoder end beskrevet i </a:t>
                      </a:r>
                      <a:r>
                        <a:rPr lang="da-DK" sz="1200" i="1" baseline="0" dirty="0">
                          <a:latin typeface="Calibri" pitchFamily="34"/>
                          <a:cs typeface="Times New Roman"/>
                        </a:rPr>
                        <a:t>Bygningsreglementets vejledning til kapitel 5 - Brand</a:t>
                      </a:r>
                      <a:endParaRPr lang="da-DK" sz="1200" dirty="0">
                        <a:latin typeface="Calibri" pitchFamily="34"/>
                      </a:endParaRPr>
                    </a:p>
                  </a:txBody>
                  <a:tcPr marL="134999" marR="67503" marT="35099" marB="35099" anchor="ctr">
                    <a:lnL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4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B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0051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6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BF5E3-75E0-383F-4008-4CDDC1F8B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3FDC215-6194-D4D7-1282-150E7616E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da-DK" smtClean="0"/>
              <a:pPr/>
              <a:t>25</a:t>
            </a:fld>
            <a:endParaRPr lang="da-DK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4AD203-7D00-BC22-90CB-086F689EAB41}"/>
              </a:ext>
            </a:extLst>
          </p:cNvPr>
          <p:cNvSpPr txBox="1"/>
          <p:nvPr/>
        </p:nvSpPr>
        <p:spPr>
          <a:xfrm>
            <a:off x="2823741" y="3527504"/>
            <a:ext cx="3346504" cy="135421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 b="1" dirty="0"/>
              <a:t>Starterklæring jf. § 508 indeholdende:</a:t>
            </a:r>
          </a:p>
          <a:p>
            <a:pPr marL="228600" indent="-228600">
              <a:buAutoNum type="arabicPeriod"/>
            </a:pPr>
            <a:r>
              <a:rPr lang="da-DK" sz="1000" dirty="0"/>
              <a:t>Dokumentation for brandforhold.</a:t>
            </a:r>
          </a:p>
          <a:p>
            <a:pPr marL="228600" indent="-228600">
              <a:buAutoNum type="arabicPeriod"/>
            </a:pPr>
            <a:r>
              <a:rPr lang="da-DK" sz="1000" dirty="0"/>
              <a:t>Dokumentation for hvorvidt byggeriet er indsatstaktisk traditionelt.</a:t>
            </a:r>
          </a:p>
          <a:p>
            <a:pPr marL="228600" indent="-228600">
              <a:buAutoNum type="arabicPeriod"/>
            </a:pPr>
            <a:r>
              <a:rPr lang="da-DK" sz="1000" dirty="0"/>
              <a:t>Dokumentation for brandklasse.</a:t>
            </a:r>
          </a:p>
          <a:p>
            <a:pPr marL="228600" indent="-228600">
              <a:buAutoNum type="arabicPeriod"/>
            </a:pPr>
            <a:r>
              <a:rPr lang="da-DK" sz="1000" dirty="0"/>
              <a:t>Dokumentation for overholdelse af BRV, kapitel 5.</a:t>
            </a:r>
          </a:p>
          <a:p>
            <a:pPr marL="228600" indent="-228600">
              <a:buAutoNum type="arabicPeriod"/>
            </a:pPr>
            <a:r>
              <a:rPr lang="da-DK" sz="1000" dirty="0"/>
              <a:t>Dokumentation for kontrolplaner og kontrolrapporter.</a:t>
            </a:r>
          </a:p>
          <a:p>
            <a:pPr marL="228600" indent="-228600">
              <a:buAutoNum type="arabicPeriod"/>
            </a:pPr>
            <a:r>
              <a:rPr lang="da-DK" sz="1000" dirty="0"/>
              <a:t>Redegørelse for den certificeret brandrådgivers virke.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EC53E0-C851-FCC0-6D79-FA2AF283E93B}"/>
              </a:ext>
            </a:extLst>
          </p:cNvPr>
          <p:cNvSpPr txBox="1"/>
          <p:nvPr/>
        </p:nvSpPr>
        <p:spPr>
          <a:xfrm>
            <a:off x="9741914" y="4744963"/>
            <a:ext cx="2317456" cy="384721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a-DK" sz="1000" b="1" dirty="0"/>
              <a:t>Sluterklæring indeholdende:</a:t>
            </a:r>
          </a:p>
          <a:p>
            <a:r>
              <a:rPr lang="da-DK" sz="900" dirty="0"/>
              <a:t>Komplet brandtekniskdokumentation jf. § 509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460BB8-FE03-CB54-D627-CA99A8A7EBF2}"/>
              </a:ext>
            </a:extLst>
          </p:cNvPr>
          <p:cNvSpPr txBox="1"/>
          <p:nvPr/>
        </p:nvSpPr>
        <p:spPr>
          <a:xfrm>
            <a:off x="62815" y="3528951"/>
            <a:ext cx="2563511" cy="923330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da-DK" sz="1200" b="1" u="sng" dirty="0">
                <a:solidFill>
                  <a:schemeClr val="accent1">
                    <a:lumMod val="75000"/>
                  </a:schemeClr>
                </a:solidFill>
              </a:rPr>
              <a:t>SCREENING AF BYGGERIET</a:t>
            </a:r>
          </a:p>
          <a:p>
            <a:r>
              <a:rPr lang="da-DK" sz="1000" dirty="0">
                <a:solidFill>
                  <a:schemeClr val="accent1">
                    <a:lumMod val="75000"/>
                  </a:schemeClr>
                </a:solidFill>
              </a:rPr>
              <a:t>Risiko- og brandklasse.</a:t>
            </a:r>
          </a:p>
          <a:p>
            <a:r>
              <a:rPr lang="da-DK" sz="1000" dirty="0">
                <a:solidFill>
                  <a:schemeClr val="accent1">
                    <a:lumMod val="75000"/>
                  </a:schemeClr>
                </a:solidFill>
              </a:rPr>
              <a:t>Indsats- og flugtvejsforhold.</a:t>
            </a:r>
          </a:p>
          <a:p>
            <a:r>
              <a:rPr lang="da-DK" sz="1000" dirty="0">
                <a:solidFill>
                  <a:schemeClr val="accent1">
                    <a:lumMod val="75000"/>
                  </a:schemeClr>
                </a:solidFill>
              </a:rPr>
              <a:t>Brandmæssig opdeling.</a:t>
            </a:r>
          </a:p>
          <a:p>
            <a:r>
              <a:rPr lang="da-DK" sz="1000" dirty="0">
                <a:solidFill>
                  <a:schemeClr val="accent1">
                    <a:lumMod val="75000"/>
                  </a:schemeClr>
                </a:solidFill>
              </a:rPr>
              <a:t>Fravigelser fra de præ-accepterede løsninger</a:t>
            </a:r>
            <a:r>
              <a:rPr lang="da-DK" sz="12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6C51EE-7104-1C38-3234-E7A19A2A4824}"/>
              </a:ext>
            </a:extLst>
          </p:cNvPr>
          <p:cNvSpPr txBox="1"/>
          <p:nvPr/>
        </p:nvSpPr>
        <p:spPr>
          <a:xfrm>
            <a:off x="11435136" y="2233038"/>
            <a:ext cx="728867" cy="246221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srgbClr val="C00000"/>
                </a:solidFill>
              </a:rPr>
              <a:t>Aflevering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03E814F-B6A9-A261-5FDC-997567067E60}"/>
              </a:ext>
            </a:extLst>
          </p:cNvPr>
          <p:cNvSpPr txBox="1"/>
          <p:nvPr/>
        </p:nvSpPr>
        <p:spPr>
          <a:xfrm>
            <a:off x="6246727" y="5558600"/>
            <a:ext cx="1952184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da-DK" sz="1000" dirty="0"/>
              <a:t>Angiver </a:t>
            </a:r>
            <a:r>
              <a:rPr lang="da-DK" sz="1000" b="1" dirty="0">
                <a:solidFill>
                  <a:srgbClr val="C00000"/>
                </a:solidFill>
              </a:rPr>
              <a:t>CERT (UK) </a:t>
            </a:r>
            <a:r>
              <a:rPr lang="da-DK" sz="1000" dirty="0"/>
              <a:t>skal </a:t>
            </a:r>
            <a:r>
              <a:rPr lang="da-DK" sz="1000" b="1" u="sng" dirty="0"/>
              <a:t>godkende</a:t>
            </a:r>
            <a:r>
              <a:rPr lang="da-DK" sz="1000" dirty="0"/>
              <a:t> projekt inden udsendelse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19AEBE-271E-A564-99E8-054903EBD458}"/>
              </a:ext>
            </a:extLst>
          </p:cNvPr>
          <p:cNvGrpSpPr/>
          <p:nvPr/>
        </p:nvGrpSpPr>
        <p:grpSpPr>
          <a:xfrm>
            <a:off x="486001" y="2617585"/>
            <a:ext cx="1044587" cy="461665"/>
            <a:chOff x="593712" y="4846172"/>
            <a:chExt cx="1044587" cy="46166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B14FEBF-B2BD-A63E-6B06-EBC18422AEBB}"/>
                </a:ext>
              </a:extLst>
            </p:cNvPr>
            <p:cNvSpPr/>
            <p:nvPr/>
          </p:nvSpPr>
          <p:spPr>
            <a:xfrm>
              <a:off x="619124" y="4910156"/>
              <a:ext cx="1019175" cy="36197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A49B2E0-30FC-1825-591B-55463FC52A3A}"/>
                </a:ext>
              </a:extLst>
            </p:cNvPr>
            <p:cNvSpPr txBox="1"/>
            <p:nvPr/>
          </p:nvSpPr>
          <p:spPr>
            <a:xfrm>
              <a:off x="593712" y="4846172"/>
              <a:ext cx="504000" cy="461665"/>
            </a:xfrm>
            <a:prstGeom prst="rect">
              <a:avLst/>
            </a:prstGeom>
            <a:noFill/>
            <a:ln w="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a-DK" sz="2400" b="1" dirty="0">
                  <a:solidFill>
                    <a:schemeClr val="accent1">
                      <a:lumMod val="75000"/>
                    </a:schemeClr>
                  </a:solidFill>
                </a:rPr>
                <a:t>DF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6442DCF-5535-E70F-F62F-F0C0B68B1ABC}"/>
              </a:ext>
            </a:extLst>
          </p:cNvPr>
          <p:cNvGrpSpPr/>
          <p:nvPr/>
        </p:nvGrpSpPr>
        <p:grpSpPr>
          <a:xfrm>
            <a:off x="1534620" y="2641559"/>
            <a:ext cx="2009314" cy="461665"/>
            <a:chOff x="1638917" y="4869471"/>
            <a:chExt cx="2366565" cy="46166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8DA5C9C-47C8-264C-27A1-EF2C1F9FFC20}"/>
                </a:ext>
              </a:extLst>
            </p:cNvPr>
            <p:cNvSpPr/>
            <p:nvPr/>
          </p:nvSpPr>
          <p:spPr>
            <a:xfrm>
              <a:off x="1638917" y="4909326"/>
              <a:ext cx="2366565" cy="361977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0722AEE-F501-7202-3F02-81BAF9B90271}"/>
                </a:ext>
              </a:extLst>
            </p:cNvPr>
            <p:cNvSpPr txBox="1"/>
            <p:nvPr/>
          </p:nvSpPr>
          <p:spPr>
            <a:xfrm>
              <a:off x="2599526" y="4869471"/>
              <a:ext cx="674562" cy="461665"/>
            </a:xfrm>
            <a:prstGeom prst="rect">
              <a:avLst/>
            </a:prstGeom>
            <a:noFill/>
            <a:ln w="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a-DK" sz="2400" b="1" dirty="0">
                  <a:solidFill>
                    <a:schemeClr val="accent2">
                      <a:lumMod val="75000"/>
                    </a:schemeClr>
                  </a:solidFill>
                </a:rPr>
                <a:t>PF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9B7258C-23BD-1E7C-A6FD-8845E5DB18F7}"/>
              </a:ext>
            </a:extLst>
          </p:cNvPr>
          <p:cNvGrpSpPr/>
          <p:nvPr/>
        </p:nvGrpSpPr>
        <p:grpSpPr>
          <a:xfrm>
            <a:off x="3536572" y="2625828"/>
            <a:ext cx="948686" cy="461665"/>
            <a:chOff x="3998120" y="4853740"/>
            <a:chExt cx="948686" cy="461665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88AAD1D-AEF6-F3E1-4A0A-24B26852D66A}"/>
                </a:ext>
              </a:extLst>
            </p:cNvPr>
            <p:cNvSpPr/>
            <p:nvPr/>
          </p:nvSpPr>
          <p:spPr>
            <a:xfrm>
              <a:off x="3998120" y="4909326"/>
              <a:ext cx="948686" cy="36197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1EC069A-6A82-A66C-3443-22F6C8600347}"/>
                </a:ext>
              </a:extLst>
            </p:cNvPr>
            <p:cNvSpPr txBox="1"/>
            <p:nvPr/>
          </p:nvSpPr>
          <p:spPr>
            <a:xfrm>
              <a:off x="4061657" y="4853740"/>
              <a:ext cx="543204" cy="461665"/>
            </a:xfrm>
            <a:prstGeom prst="rect">
              <a:avLst/>
            </a:prstGeom>
            <a:noFill/>
            <a:ln w="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a-DK" sz="2400" b="1" dirty="0">
                  <a:solidFill>
                    <a:schemeClr val="accent3">
                      <a:lumMod val="75000"/>
                    </a:schemeClr>
                  </a:solidFill>
                </a:rPr>
                <a:t>MP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F8A849D-ED56-7BF5-F8D6-1FD82BF5E145}"/>
              </a:ext>
            </a:extLst>
          </p:cNvPr>
          <p:cNvGrpSpPr/>
          <p:nvPr/>
        </p:nvGrpSpPr>
        <p:grpSpPr>
          <a:xfrm>
            <a:off x="4496993" y="2644123"/>
            <a:ext cx="2083014" cy="461665"/>
            <a:chOff x="1638917" y="4872037"/>
            <a:chExt cx="2366565" cy="461665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79E69B5-BE0B-EB3A-838B-35E2EE675E75}"/>
                </a:ext>
              </a:extLst>
            </p:cNvPr>
            <p:cNvSpPr/>
            <p:nvPr/>
          </p:nvSpPr>
          <p:spPr>
            <a:xfrm>
              <a:off x="1638917" y="4909326"/>
              <a:ext cx="2366565" cy="36197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5E3439E-4ED5-7214-5DAB-65F6DE7EB901}"/>
                </a:ext>
              </a:extLst>
            </p:cNvPr>
            <p:cNvSpPr txBox="1"/>
            <p:nvPr/>
          </p:nvSpPr>
          <p:spPr>
            <a:xfrm>
              <a:off x="2421003" y="4872037"/>
              <a:ext cx="798904" cy="461665"/>
            </a:xfrm>
            <a:prstGeom prst="rect">
              <a:avLst/>
            </a:prstGeom>
            <a:noFill/>
            <a:ln w="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a-DK" sz="2400" b="1" dirty="0">
                  <a:solidFill>
                    <a:sysClr val="windowText" lastClr="000000"/>
                  </a:solidFill>
                </a:rPr>
                <a:t>U</a:t>
              </a:r>
              <a:r>
                <a:rPr lang="da-DK" sz="2400" b="1" dirty="0">
                  <a:solidFill>
                    <a:schemeClr val="accent4">
                      <a:lumMod val="75000"/>
                    </a:schemeClr>
                  </a:solidFill>
                </a:rPr>
                <a:t>B</a:t>
              </a:r>
              <a:r>
                <a:rPr lang="da-DK" sz="2400" b="1" dirty="0">
                  <a:solidFill>
                    <a:sysClr val="windowText" lastClr="000000"/>
                  </a:solidFill>
                </a:rPr>
                <a:t>P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BAF67D8-E6C5-05CB-D9BE-E1082E539DDC}"/>
              </a:ext>
            </a:extLst>
          </p:cNvPr>
          <p:cNvGrpSpPr/>
          <p:nvPr/>
        </p:nvGrpSpPr>
        <p:grpSpPr>
          <a:xfrm>
            <a:off x="6591847" y="2644734"/>
            <a:ext cx="1947688" cy="461665"/>
            <a:chOff x="1638917" y="4872037"/>
            <a:chExt cx="2366565" cy="461665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3283E8D-F0E2-4B10-E341-BFE71757CE94}"/>
                </a:ext>
              </a:extLst>
            </p:cNvPr>
            <p:cNvSpPr/>
            <p:nvPr/>
          </p:nvSpPr>
          <p:spPr>
            <a:xfrm>
              <a:off x="1638917" y="4909326"/>
              <a:ext cx="2366565" cy="36197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7093E49-E959-F191-0445-DBF1D28C9612}"/>
                </a:ext>
              </a:extLst>
            </p:cNvPr>
            <p:cNvSpPr txBox="1"/>
            <p:nvPr/>
          </p:nvSpPr>
          <p:spPr>
            <a:xfrm>
              <a:off x="2421003" y="4872037"/>
              <a:ext cx="798904" cy="461665"/>
            </a:xfrm>
            <a:prstGeom prst="rect">
              <a:avLst/>
            </a:prstGeom>
            <a:noFill/>
            <a:ln w="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a-DK" sz="2400" b="1" dirty="0">
                  <a:solidFill>
                    <a:schemeClr val="accent5">
                      <a:lumMod val="75000"/>
                    </a:schemeClr>
                  </a:solidFill>
                </a:rPr>
                <a:t>UFP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C32388F8-717F-7524-250C-642773CDD835}"/>
              </a:ext>
            </a:extLst>
          </p:cNvPr>
          <p:cNvSpPr/>
          <p:nvPr/>
        </p:nvSpPr>
        <p:spPr>
          <a:xfrm>
            <a:off x="8554993" y="2682023"/>
            <a:ext cx="3255765" cy="36197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8C84C93-39C1-81D2-F793-F96B32626999}"/>
              </a:ext>
            </a:extLst>
          </p:cNvPr>
          <p:cNvGrpSpPr/>
          <p:nvPr/>
        </p:nvGrpSpPr>
        <p:grpSpPr>
          <a:xfrm>
            <a:off x="4385792" y="2428590"/>
            <a:ext cx="213900" cy="674634"/>
            <a:chOff x="3441746" y="4635022"/>
            <a:chExt cx="213900" cy="674634"/>
          </a:xfrm>
          <a:solidFill>
            <a:srgbClr val="C00000"/>
          </a:solidFill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AF550BF-3EC3-9704-FB5E-CF4CB958A746}"/>
                </a:ext>
              </a:extLst>
            </p:cNvPr>
            <p:cNvCxnSpPr>
              <a:cxnSpLocks/>
            </p:cNvCxnSpPr>
            <p:nvPr/>
          </p:nvCxnSpPr>
          <p:spPr>
            <a:xfrm>
              <a:off x="3546681" y="4707965"/>
              <a:ext cx="7363" cy="601691"/>
            </a:xfrm>
            <a:prstGeom prst="line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Diamond 67">
              <a:extLst>
                <a:ext uri="{FF2B5EF4-FFF2-40B4-BE49-F238E27FC236}">
                  <a16:creationId xmlns:a16="http://schemas.microsoft.com/office/drawing/2014/main" id="{19125C64-1FCC-FC42-BB17-A477718EEBFB}"/>
                </a:ext>
              </a:extLst>
            </p:cNvPr>
            <p:cNvSpPr/>
            <p:nvPr/>
          </p:nvSpPr>
          <p:spPr>
            <a:xfrm>
              <a:off x="3441746" y="4635022"/>
              <a:ext cx="213900" cy="223016"/>
            </a:xfrm>
            <a:prstGeom prst="diamond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790919B-5215-DF9E-2B48-C34F1BAD8832}"/>
              </a:ext>
            </a:extLst>
          </p:cNvPr>
          <p:cNvGrpSpPr/>
          <p:nvPr/>
        </p:nvGrpSpPr>
        <p:grpSpPr>
          <a:xfrm>
            <a:off x="11713190" y="2439693"/>
            <a:ext cx="213900" cy="674634"/>
            <a:chOff x="3441746" y="4635022"/>
            <a:chExt cx="213900" cy="674634"/>
          </a:xfrm>
          <a:solidFill>
            <a:srgbClr val="C00000"/>
          </a:solidFill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B409A62-5146-891E-366B-E3BC60195CC8}"/>
                </a:ext>
              </a:extLst>
            </p:cNvPr>
            <p:cNvCxnSpPr>
              <a:cxnSpLocks/>
            </p:cNvCxnSpPr>
            <p:nvPr/>
          </p:nvCxnSpPr>
          <p:spPr>
            <a:xfrm>
              <a:off x="3546681" y="4707965"/>
              <a:ext cx="7363" cy="601691"/>
            </a:xfrm>
            <a:prstGeom prst="line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Diamond 83">
              <a:extLst>
                <a:ext uri="{FF2B5EF4-FFF2-40B4-BE49-F238E27FC236}">
                  <a16:creationId xmlns:a16="http://schemas.microsoft.com/office/drawing/2014/main" id="{1D9E2B25-C098-B8C6-B9C9-CDFE995F623D}"/>
                </a:ext>
              </a:extLst>
            </p:cNvPr>
            <p:cNvSpPr/>
            <p:nvPr/>
          </p:nvSpPr>
          <p:spPr>
            <a:xfrm>
              <a:off x="3441746" y="4635022"/>
              <a:ext cx="213900" cy="223016"/>
            </a:xfrm>
            <a:prstGeom prst="diamond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6A67E81-7E80-ACD7-1870-C9A2219E0AD8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4496993" y="3043389"/>
            <a:ext cx="0" cy="484115"/>
          </a:xfrm>
          <a:prstGeom prst="line">
            <a:avLst/>
          </a:prstGeom>
          <a:ln w="47625" cap="flat" cmpd="sng" algn="ctr">
            <a:solidFill>
              <a:schemeClr val="accent3">
                <a:lumMod val="50000"/>
              </a:schemeClr>
            </a:solidFill>
            <a:prstDash val="dash"/>
            <a:round/>
            <a:headEnd type="none" w="med" len="med"/>
            <a:tail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D0C8265C-A602-ED3C-2ED6-C0D9B5F19A7F}"/>
              </a:ext>
            </a:extLst>
          </p:cNvPr>
          <p:cNvCxnSpPr>
            <a:cxnSpLocks/>
          </p:cNvCxnSpPr>
          <p:nvPr/>
        </p:nvCxnSpPr>
        <p:spPr>
          <a:xfrm flipH="1" flipV="1">
            <a:off x="11824321" y="3043390"/>
            <a:ext cx="16358" cy="1701573"/>
          </a:xfrm>
          <a:prstGeom prst="line">
            <a:avLst/>
          </a:prstGeom>
          <a:ln w="47625" cap="flat" cmpd="sng" algn="ctr">
            <a:solidFill>
              <a:schemeClr val="bg2">
                <a:lumMod val="25000"/>
              </a:schemeClr>
            </a:solidFill>
            <a:prstDash val="dash"/>
            <a:round/>
            <a:headEnd type="none" w="med" len="med"/>
            <a:tail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1" name="Oval 100">
            <a:extLst>
              <a:ext uri="{FF2B5EF4-FFF2-40B4-BE49-F238E27FC236}">
                <a16:creationId xmlns:a16="http://schemas.microsoft.com/office/drawing/2014/main" id="{FEBEEADB-9C17-3F97-FA59-F3825D887A28}"/>
              </a:ext>
            </a:extLst>
          </p:cNvPr>
          <p:cNvSpPr/>
          <p:nvPr/>
        </p:nvSpPr>
        <p:spPr>
          <a:xfrm>
            <a:off x="1086487" y="2813341"/>
            <a:ext cx="115400" cy="121259"/>
          </a:xfrm>
          <a:prstGeom prst="ellipse">
            <a:avLst/>
          </a:prstGeom>
          <a:solidFill>
            <a:srgbClr val="7A9B62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848C20E2-581D-4248-5C8B-21B0DEF8AD99}"/>
              </a:ext>
            </a:extLst>
          </p:cNvPr>
          <p:cNvCxnSpPr>
            <a:cxnSpLocks/>
          </p:cNvCxnSpPr>
          <p:nvPr/>
        </p:nvCxnSpPr>
        <p:spPr>
          <a:xfrm flipV="1">
            <a:off x="1123590" y="2919340"/>
            <a:ext cx="0" cy="608164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C5E60C48-C3B7-62BB-60B0-B07123B42DA2}"/>
              </a:ext>
            </a:extLst>
          </p:cNvPr>
          <p:cNvSpPr txBox="1"/>
          <p:nvPr/>
        </p:nvSpPr>
        <p:spPr>
          <a:xfrm>
            <a:off x="428118" y="1520190"/>
            <a:ext cx="2197885" cy="892552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da-DK" sz="1200" b="1" u="sng" dirty="0">
                <a:solidFill>
                  <a:schemeClr val="accent2">
                    <a:lumMod val="50000"/>
                  </a:schemeClr>
                </a:solidFill>
              </a:rPr>
              <a:t>KOORDINERINGSMØDE</a:t>
            </a:r>
          </a:p>
          <a:p>
            <a:r>
              <a:rPr lang="da-DK" sz="1000" dirty="0">
                <a:solidFill>
                  <a:schemeClr val="accent2">
                    <a:lumMod val="50000"/>
                  </a:schemeClr>
                </a:solidFill>
              </a:rPr>
              <a:t>Ønsket fravigelser gennemgås med BK3/4 CERT.</a:t>
            </a:r>
          </a:p>
          <a:p>
            <a:r>
              <a:rPr lang="da-DK" sz="1000" dirty="0">
                <a:solidFill>
                  <a:schemeClr val="accent2">
                    <a:lumMod val="50000"/>
                  </a:schemeClr>
                </a:solidFill>
              </a:rPr>
              <a:t>ITUT forhold planlægges eller fremsendes til beredskabet.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DEB23F17-C63F-F112-626F-740BAB30FF74}"/>
              </a:ext>
            </a:extLst>
          </p:cNvPr>
          <p:cNvSpPr/>
          <p:nvPr/>
        </p:nvSpPr>
        <p:spPr>
          <a:xfrm>
            <a:off x="1469684" y="2811761"/>
            <a:ext cx="115400" cy="121259"/>
          </a:xfrm>
          <a:prstGeom prst="ellipse">
            <a:avLst/>
          </a:prstGeom>
          <a:solidFill>
            <a:srgbClr val="7A9B6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013BB5BF-3AE2-7A2E-C389-F262B7DCCA7C}"/>
              </a:ext>
            </a:extLst>
          </p:cNvPr>
          <p:cNvCxnSpPr>
            <a:cxnSpLocks/>
            <a:stCxn id="119" idx="2"/>
            <a:endCxn id="122" idx="0"/>
          </p:cNvCxnSpPr>
          <p:nvPr/>
        </p:nvCxnSpPr>
        <p:spPr>
          <a:xfrm>
            <a:off x="1527061" y="2412742"/>
            <a:ext cx="323" cy="399019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F854CEB8-D59E-64DE-1226-618AC362D2F5}"/>
              </a:ext>
            </a:extLst>
          </p:cNvPr>
          <p:cNvCxnSpPr>
            <a:cxnSpLocks/>
            <a:stCxn id="64" idx="2"/>
            <a:endCxn id="137" idx="0"/>
          </p:cNvCxnSpPr>
          <p:nvPr/>
        </p:nvCxnSpPr>
        <p:spPr>
          <a:xfrm>
            <a:off x="4126642" y="2282352"/>
            <a:ext cx="6406" cy="477653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1" name="TextBox 150">
            <a:extLst>
              <a:ext uri="{FF2B5EF4-FFF2-40B4-BE49-F238E27FC236}">
                <a16:creationId xmlns:a16="http://schemas.microsoft.com/office/drawing/2014/main" id="{013CCA7F-D948-C94D-97F7-B056985A632E}"/>
              </a:ext>
            </a:extLst>
          </p:cNvPr>
          <p:cNvSpPr txBox="1"/>
          <p:nvPr/>
        </p:nvSpPr>
        <p:spPr>
          <a:xfrm>
            <a:off x="5498221" y="1537814"/>
            <a:ext cx="2775427" cy="661720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da-DK" sz="1000" b="1" u="sng" dirty="0">
                <a:solidFill>
                  <a:schemeClr val="tx2">
                    <a:lumMod val="75000"/>
                  </a:schemeClr>
                </a:solidFill>
              </a:rPr>
              <a:t>KONTROL AF PROJEKTERING OG UDFØRELSE</a:t>
            </a:r>
          </a:p>
          <a:p>
            <a:r>
              <a:rPr lang="da-DK" sz="900" dirty="0">
                <a:solidFill>
                  <a:schemeClr val="tx2">
                    <a:lumMod val="75000"/>
                  </a:schemeClr>
                </a:solidFill>
              </a:rPr>
              <a:t>Projektering og udførelse kontrolleres jf. kontrolplan.</a:t>
            </a:r>
          </a:p>
          <a:p>
            <a:r>
              <a:rPr lang="da-DK" sz="900" dirty="0">
                <a:solidFill>
                  <a:schemeClr val="tx2">
                    <a:lumMod val="75000"/>
                  </a:schemeClr>
                </a:solidFill>
              </a:rPr>
              <a:t>Kontrolrapporter og kontrolregistreringsforsider udfyldes.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101054B3-D0AF-9051-E063-3E1D0EAC891A}"/>
              </a:ext>
            </a:extLst>
          </p:cNvPr>
          <p:cNvSpPr txBox="1"/>
          <p:nvPr/>
        </p:nvSpPr>
        <p:spPr>
          <a:xfrm>
            <a:off x="2992737" y="5359846"/>
            <a:ext cx="2215337" cy="98488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da-DK" sz="1400" b="1" u="sng" dirty="0"/>
              <a:t>AKTØRER:</a:t>
            </a:r>
          </a:p>
          <a:p>
            <a:r>
              <a:rPr lang="da-DK" sz="1100" b="1" dirty="0">
                <a:solidFill>
                  <a:srgbClr val="0070C0"/>
                </a:solidFill>
              </a:rPr>
              <a:t>Udarbejdende brandrådgiver [UBK]</a:t>
            </a:r>
          </a:p>
          <a:p>
            <a:r>
              <a:rPr lang="da-DK" sz="1100" b="1" dirty="0">
                <a:solidFill>
                  <a:srgbClr val="C00000"/>
                </a:solidFill>
              </a:rPr>
              <a:t>Certificeret brandrådgiver [CBK]</a:t>
            </a:r>
          </a:p>
          <a:p>
            <a:r>
              <a:rPr lang="da-DK" sz="1100" b="1" dirty="0">
                <a:solidFill>
                  <a:srgbClr val="7A9B62"/>
                </a:solidFill>
              </a:rPr>
              <a:t>Projektleder [PL]</a:t>
            </a:r>
          </a:p>
          <a:p>
            <a:r>
              <a:rPr lang="da-DK" sz="1100" b="1" dirty="0">
                <a:solidFill>
                  <a:schemeClr val="accent3">
                    <a:lumMod val="50000"/>
                  </a:schemeClr>
                </a:solidFill>
              </a:rPr>
              <a:t>Totalentreprenør [TE]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B3B960E6-EA66-0C5E-0162-0AF570265358}"/>
              </a:ext>
            </a:extLst>
          </p:cNvPr>
          <p:cNvSpPr txBox="1"/>
          <p:nvPr/>
        </p:nvSpPr>
        <p:spPr>
          <a:xfrm>
            <a:off x="428118" y="5355197"/>
            <a:ext cx="2866115" cy="1323439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da-DK" sz="1400" b="1" u="sng" dirty="0"/>
              <a:t>FASER</a:t>
            </a:r>
          </a:p>
          <a:p>
            <a:r>
              <a:rPr lang="da-DK" sz="1100" b="1" dirty="0">
                <a:solidFill>
                  <a:schemeClr val="accent1">
                    <a:lumMod val="75000"/>
                  </a:schemeClr>
                </a:solidFill>
              </a:rPr>
              <a:t>Dispositionsforslag [DF] </a:t>
            </a:r>
          </a:p>
          <a:p>
            <a:r>
              <a:rPr lang="da-DK" sz="1100" b="1" dirty="0">
                <a:solidFill>
                  <a:schemeClr val="accent2">
                    <a:lumMod val="75000"/>
                  </a:schemeClr>
                </a:solidFill>
              </a:rPr>
              <a:t>Projektforslag [PF] </a:t>
            </a:r>
          </a:p>
          <a:p>
            <a:r>
              <a:rPr lang="da-DK" sz="1100" b="1" dirty="0">
                <a:solidFill>
                  <a:schemeClr val="accent3">
                    <a:lumMod val="75000"/>
                  </a:schemeClr>
                </a:solidFill>
              </a:rPr>
              <a:t>Myndighedsprojekt [MP]</a:t>
            </a:r>
          </a:p>
          <a:p>
            <a:r>
              <a:rPr lang="da-DK" sz="1100" b="1" dirty="0">
                <a:solidFill>
                  <a:schemeClr val="tx2">
                    <a:lumMod val="75000"/>
                  </a:schemeClr>
                </a:solidFill>
              </a:rPr>
              <a:t>Udbudsprojekt [UBP]</a:t>
            </a:r>
          </a:p>
          <a:p>
            <a:r>
              <a:rPr lang="da-DK" sz="1100" b="1" dirty="0">
                <a:solidFill>
                  <a:schemeClr val="accent5">
                    <a:lumMod val="75000"/>
                  </a:schemeClr>
                </a:solidFill>
              </a:rPr>
              <a:t>Udførelsesprojekt [UFP]</a:t>
            </a:r>
          </a:p>
          <a:p>
            <a:r>
              <a:rPr lang="da-DK" sz="1100" b="1" dirty="0">
                <a:solidFill>
                  <a:schemeClr val="bg2">
                    <a:lumMod val="25000"/>
                  </a:schemeClr>
                </a:solidFill>
              </a:rPr>
              <a:t>Udførelse/Projektopfølgning [PO</a:t>
            </a:r>
            <a:r>
              <a:rPr lang="da-DK" sz="1100" b="1" dirty="0">
                <a:solidFill>
                  <a:schemeClr val="accent3">
                    <a:lumMod val="50000"/>
                  </a:schemeClr>
                </a:solidFill>
              </a:rPr>
              <a:t>]</a:t>
            </a:r>
          </a:p>
        </p:txBody>
      </p: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A3670E2C-4CCD-B6F3-891E-F5D36A891774}"/>
              </a:ext>
            </a:extLst>
          </p:cNvPr>
          <p:cNvCxnSpPr>
            <a:cxnSpLocks/>
          </p:cNvCxnSpPr>
          <p:nvPr/>
        </p:nvCxnSpPr>
        <p:spPr>
          <a:xfrm>
            <a:off x="7069104" y="2197254"/>
            <a:ext cx="440" cy="608782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0" name="TextBox 199">
            <a:extLst>
              <a:ext uri="{FF2B5EF4-FFF2-40B4-BE49-F238E27FC236}">
                <a16:creationId xmlns:a16="http://schemas.microsoft.com/office/drawing/2014/main" id="{B8E10248-242F-CAA7-D361-891877387F90}"/>
              </a:ext>
            </a:extLst>
          </p:cNvPr>
          <p:cNvSpPr txBox="1"/>
          <p:nvPr/>
        </p:nvSpPr>
        <p:spPr>
          <a:xfrm>
            <a:off x="8940504" y="3764737"/>
            <a:ext cx="2712948" cy="877163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da-DK" sz="1000" b="1" u="sng" dirty="0">
                <a:solidFill>
                  <a:schemeClr val="bg2">
                    <a:lumMod val="25000"/>
                  </a:schemeClr>
                </a:solidFill>
              </a:rPr>
              <a:t>AFSLUTTENDE KOORDINERING</a:t>
            </a:r>
          </a:p>
          <a:p>
            <a:r>
              <a:rPr lang="da-DK" sz="800" dirty="0">
                <a:solidFill>
                  <a:schemeClr val="bg2">
                    <a:lumMod val="25000"/>
                  </a:schemeClr>
                </a:solidFill>
              </a:rPr>
              <a:t>Alt dokumentation samles, herunder </a:t>
            </a:r>
            <a:r>
              <a:rPr lang="da-DK" sz="800" dirty="0"/>
              <a:t>erklæring for gennemført almen kontrol af projektering og udførelse indsamlet og underskrevet af </a:t>
            </a:r>
            <a:r>
              <a:rPr lang="da-DK" sz="800" b="1" dirty="0"/>
              <a:t>BH / TE / PL.</a:t>
            </a:r>
          </a:p>
          <a:p>
            <a:r>
              <a:rPr lang="da-DK" sz="800" dirty="0">
                <a:solidFill>
                  <a:schemeClr val="bg2">
                    <a:lumMod val="25000"/>
                  </a:schemeClr>
                </a:solidFill>
              </a:rPr>
              <a:t>Generelt skal den </a:t>
            </a:r>
            <a:r>
              <a:rPr lang="da-DK" sz="800" b="1" dirty="0">
                <a:solidFill>
                  <a:srgbClr val="0070C0"/>
                </a:solidFill>
              </a:rPr>
              <a:t>UBK</a:t>
            </a:r>
            <a:r>
              <a:rPr lang="da-DK" sz="800" dirty="0">
                <a:solidFill>
                  <a:schemeClr val="bg2">
                    <a:lumMod val="25000"/>
                  </a:schemeClr>
                </a:solidFill>
              </a:rPr>
              <a:t> +</a:t>
            </a:r>
            <a:r>
              <a:rPr lang="da-DK" sz="800" b="1" dirty="0">
                <a:solidFill>
                  <a:srgbClr val="0070C0"/>
                </a:solidFill>
              </a:rPr>
              <a:t> </a:t>
            </a:r>
            <a:r>
              <a:rPr lang="da-DK" sz="800" b="1" dirty="0">
                <a:solidFill>
                  <a:srgbClr val="C00000"/>
                </a:solidFill>
              </a:rPr>
              <a:t>CBK </a:t>
            </a:r>
            <a:r>
              <a:rPr lang="da-DK" sz="800" dirty="0">
                <a:solidFill>
                  <a:schemeClr val="bg2">
                    <a:lumMod val="25000"/>
                  </a:schemeClr>
                </a:solidFill>
              </a:rPr>
              <a:t>løbende holdes orienteret om ændringer.</a:t>
            </a:r>
          </a:p>
        </p:txBody>
      </p: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6ECFF73E-167A-E964-EEC8-4ACA043383A4}"/>
              </a:ext>
            </a:extLst>
          </p:cNvPr>
          <p:cNvGrpSpPr/>
          <p:nvPr/>
        </p:nvGrpSpPr>
        <p:grpSpPr>
          <a:xfrm>
            <a:off x="6130934" y="5594028"/>
            <a:ext cx="112298" cy="329253"/>
            <a:chOff x="3441746" y="4635022"/>
            <a:chExt cx="112298" cy="329253"/>
          </a:xfrm>
          <a:solidFill>
            <a:srgbClr val="C00000"/>
          </a:solidFill>
        </p:grpSpPr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74CB9C00-2FEC-F632-DF14-97C9A0298EFD}"/>
                </a:ext>
              </a:extLst>
            </p:cNvPr>
            <p:cNvCxnSpPr>
              <a:cxnSpLocks/>
            </p:cNvCxnSpPr>
            <p:nvPr/>
          </p:nvCxnSpPr>
          <p:spPr>
            <a:xfrm>
              <a:off x="3499186" y="4707965"/>
              <a:ext cx="0" cy="256310"/>
            </a:xfrm>
            <a:prstGeom prst="line">
              <a:avLst/>
            </a:prstGeom>
            <a:grpFill/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Diamond 218">
              <a:extLst>
                <a:ext uri="{FF2B5EF4-FFF2-40B4-BE49-F238E27FC236}">
                  <a16:creationId xmlns:a16="http://schemas.microsoft.com/office/drawing/2014/main" id="{C1587844-1139-41AB-215C-3903293672F6}"/>
                </a:ext>
              </a:extLst>
            </p:cNvPr>
            <p:cNvSpPr/>
            <p:nvPr/>
          </p:nvSpPr>
          <p:spPr>
            <a:xfrm>
              <a:off x="3441746" y="4635022"/>
              <a:ext cx="112298" cy="106421"/>
            </a:xfrm>
            <a:prstGeom prst="diamond">
              <a:avLst/>
            </a:prstGeom>
            <a:grp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rgbClr val="FF0000"/>
                </a:solidFill>
              </a:endParaRPr>
            </a:p>
          </p:txBody>
        </p:sp>
      </p:grpSp>
      <p:sp>
        <p:nvSpPr>
          <p:cNvPr id="137" name="Oval 136">
            <a:extLst>
              <a:ext uri="{FF2B5EF4-FFF2-40B4-BE49-F238E27FC236}">
                <a16:creationId xmlns:a16="http://schemas.microsoft.com/office/drawing/2014/main" id="{8839D83B-47D7-A394-0E74-5FC032E781F7}"/>
              </a:ext>
            </a:extLst>
          </p:cNvPr>
          <p:cNvSpPr/>
          <p:nvPr/>
        </p:nvSpPr>
        <p:spPr>
          <a:xfrm>
            <a:off x="4075348" y="2760005"/>
            <a:ext cx="115400" cy="121259"/>
          </a:xfrm>
          <a:prstGeom prst="ellipse">
            <a:avLst/>
          </a:prstGeom>
          <a:solidFill>
            <a:srgbClr val="7A9B62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E397F678-2C1B-7449-5E10-097B25790A94}"/>
              </a:ext>
            </a:extLst>
          </p:cNvPr>
          <p:cNvCxnSpPr>
            <a:cxnSpLocks/>
            <a:stCxn id="40" idx="4"/>
          </p:cNvCxnSpPr>
          <p:nvPr/>
        </p:nvCxnSpPr>
        <p:spPr>
          <a:xfrm>
            <a:off x="11422887" y="2923641"/>
            <a:ext cx="12249" cy="84109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E84A1DA1-82F1-54CC-9F83-CEEA27306A46}"/>
              </a:ext>
            </a:extLst>
          </p:cNvPr>
          <p:cNvSpPr txBox="1"/>
          <p:nvPr/>
        </p:nvSpPr>
        <p:spPr>
          <a:xfrm>
            <a:off x="9882415" y="2625827"/>
            <a:ext cx="521560" cy="461665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bg2">
                    <a:lumMod val="25000"/>
                  </a:schemeClr>
                </a:solidFill>
              </a:rPr>
              <a:t>PO</a:t>
            </a:r>
          </a:p>
        </p:txBody>
      </p:sp>
      <p:sp>
        <p:nvSpPr>
          <p:cNvPr id="40" name="Oval 170">
            <a:extLst>
              <a:ext uri="{FF2B5EF4-FFF2-40B4-BE49-F238E27FC236}">
                <a16:creationId xmlns:a16="http://schemas.microsoft.com/office/drawing/2014/main" id="{07215971-98AA-D601-BE38-171EEA17B039}"/>
              </a:ext>
            </a:extLst>
          </p:cNvPr>
          <p:cNvSpPr/>
          <p:nvPr/>
        </p:nvSpPr>
        <p:spPr>
          <a:xfrm>
            <a:off x="11365187" y="2802382"/>
            <a:ext cx="115400" cy="121259"/>
          </a:xfrm>
          <a:prstGeom prst="ellipse">
            <a:avLst/>
          </a:prstGeom>
          <a:solidFill>
            <a:srgbClr val="7A9B6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n>
                <a:solidFill>
                  <a:schemeClr val="bg2">
                    <a:lumMod val="25000"/>
                  </a:schemeClr>
                </a:solidFill>
              </a:ln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9D809620-C37A-5C15-6C34-B25F900CE58D}"/>
              </a:ext>
            </a:extLst>
          </p:cNvPr>
          <p:cNvSpPr/>
          <p:nvPr/>
        </p:nvSpPr>
        <p:spPr>
          <a:xfrm>
            <a:off x="6997659" y="2817915"/>
            <a:ext cx="115400" cy="121259"/>
          </a:xfrm>
          <a:prstGeom prst="ellipse">
            <a:avLst/>
          </a:prstGeom>
          <a:solidFill>
            <a:srgbClr val="7A9B6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20" name="Straight Connector 171">
            <a:extLst>
              <a:ext uri="{FF2B5EF4-FFF2-40B4-BE49-F238E27FC236}">
                <a16:creationId xmlns:a16="http://schemas.microsoft.com/office/drawing/2014/main" id="{A0C0C1D6-88DD-1617-8C9A-8FDC84387B91}"/>
              </a:ext>
            </a:extLst>
          </p:cNvPr>
          <p:cNvCxnSpPr>
            <a:cxnSpLocks/>
            <a:stCxn id="26" idx="0"/>
          </p:cNvCxnSpPr>
          <p:nvPr/>
        </p:nvCxnSpPr>
        <p:spPr>
          <a:xfrm flipH="1">
            <a:off x="7588299" y="2826679"/>
            <a:ext cx="380367" cy="692646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Oval 170">
            <a:extLst>
              <a:ext uri="{FF2B5EF4-FFF2-40B4-BE49-F238E27FC236}">
                <a16:creationId xmlns:a16="http://schemas.microsoft.com/office/drawing/2014/main" id="{6B6B7B09-D7BE-79A0-2C50-9010D1A20143}"/>
              </a:ext>
            </a:extLst>
          </p:cNvPr>
          <p:cNvSpPr/>
          <p:nvPr/>
        </p:nvSpPr>
        <p:spPr>
          <a:xfrm>
            <a:off x="7910966" y="2826679"/>
            <a:ext cx="115400" cy="121259"/>
          </a:xfrm>
          <a:prstGeom prst="ellipse">
            <a:avLst/>
          </a:prstGeom>
          <a:solidFill>
            <a:srgbClr val="7A9B6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8" name="Oval 170">
            <a:extLst>
              <a:ext uri="{FF2B5EF4-FFF2-40B4-BE49-F238E27FC236}">
                <a16:creationId xmlns:a16="http://schemas.microsoft.com/office/drawing/2014/main" id="{66FB89B9-83D9-9EEC-3F0D-5DA8D4E147E8}"/>
              </a:ext>
            </a:extLst>
          </p:cNvPr>
          <p:cNvSpPr/>
          <p:nvPr/>
        </p:nvSpPr>
        <p:spPr>
          <a:xfrm>
            <a:off x="10947944" y="2802382"/>
            <a:ext cx="115400" cy="121259"/>
          </a:xfrm>
          <a:prstGeom prst="ellipse">
            <a:avLst/>
          </a:prstGeom>
          <a:solidFill>
            <a:srgbClr val="7A9B6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n>
                <a:solidFill>
                  <a:schemeClr val="bg2">
                    <a:lumMod val="25000"/>
                  </a:schemeClr>
                </a:solidFill>
              </a:ln>
            </a:endParaRPr>
          </a:p>
        </p:txBody>
      </p:sp>
      <p:cxnSp>
        <p:nvCxnSpPr>
          <p:cNvPr id="29" name="Straight Connector 200">
            <a:extLst>
              <a:ext uri="{FF2B5EF4-FFF2-40B4-BE49-F238E27FC236}">
                <a16:creationId xmlns:a16="http://schemas.microsoft.com/office/drawing/2014/main" id="{FD2E6962-4AC9-BF8A-9AD4-9FFECA2F6CF8}"/>
              </a:ext>
            </a:extLst>
          </p:cNvPr>
          <p:cNvCxnSpPr>
            <a:cxnSpLocks/>
            <a:endCxn id="28" idx="0"/>
          </p:cNvCxnSpPr>
          <p:nvPr/>
        </p:nvCxnSpPr>
        <p:spPr>
          <a:xfrm>
            <a:off x="11005644" y="2133465"/>
            <a:ext cx="0" cy="668917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199">
            <a:extLst>
              <a:ext uri="{FF2B5EF4-FFF2-40B4-BE49-F238E27FC236}">
                <a16:creationId xmlns:a16="http://schemas.microsoft.com/office/drawing/2014/main" id="{C4BDACF3-7DAC-B1C4-9623-08F1CE7A895B}"/>
              </a:ext>
            </a:extLst>
          </p:cNvPr>
          <p:cNvSpPr txBox="1"/>
          <p:nvPr/>
        </p:nvSpPr>
        <p:spPr>
          <a:xfrm>
            <a:off x="8802968" y="1471745"/>
            <a:ext cx="3037711" cy="661720"/>
          </a:xfrm>
          <a:prstGeom prst="rect">
            <a:avLst/>
          </a:prstGeom>
          <a:noFill/>
          <a:ln w="19050">
            <a:solidFill>
              <a:schemeClr val="bg2">
                <a:lumMod val="2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da-DK" sz="1000" b="1" u="sng" dirty="0">
                <a:solidFill>
                  <a:schemeClr val="bg2">
                    <a:lumMod val="25000"/>
                  </a:schemeClr>
                </a:solidFill>
              </a:rPr>
              <a:t>AS-BUILT / SOM UDFØRT</a:t>
            </a:r>
          </a:p>
          <a:p>
            <a:r>
              <a:rPr lang="da-DK" sz="900" dirty="0">
                <a:solidFill>
                  <a:schemeClr val="bg2">
                    <a:lumMod val="25000"/>
                  </a:schemeClr>
                </a:solidFill>
              </a:rPr>
              <a:t>AS-Built materialet skal være låst..</a:t>
            </a:r>
          </a:p>
          <a:p>
            <a:r>
              <a:rPr lang="da-DK" sz="900" dirty="0">
                <a:solidFill>
                  <a:schemeClr val="bg2">
                    <a:lumMod val="25000"/>
                  </a:schemeClr>
                </a:solidFill>
              </a:rPr>
              <a:t>Fremsendes senest seneste ca. 4 uger før afleveringsdatoen. </a:t>
            </a:r>
          </a:p>
          <a:p>
            <a:r>
              <a:rPr lang="da-DK" sz="900" dirty="0">
                <a:solidFill>
                  <a:schemeClr val="bg2">
                    <a:lumMod val="25000"/>
                  </a:schemeClr>
                </a:solidFill>
              </a:rPr>
              <a:t>Efterfølgende sendes materiale til kontrol ved </a:t>
            </a:r>
            <a:r>
              <a:rPr lang="da-DK" sz="900" b="1" dirty="0">
                <a:solidFill>
                  <a:srgbClr val="C00000"/>
                </a:solidFill>
              </a:rPr>
              <a:t>CBK</a:t>
            </a:r>
            <a:endParaRPr lang="da-DK" sz="9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4" name="TextBox 118">
            <a:extLst>
              <a:ext uri="{FF2B5EF4-FFF2-40B4-BE49-F238E27FC236}">
                <a16:creationId xmlns:a16="http://schemas.microsoft.com/office/drawing/2014/main" id="{09EE3398-105D-FE31-A2B9-414E341B6495}"/>
              </a:ext>
            </a:extLst>
          </p:cNvPr>
          <p:cNvSpPr txBox="1"/>
          <p:nvPr/>
        </p:nvSpPr>
        <p:spPr>
          <a:xfrm>
            <a:off x="2948880" y="1543688"/>
            <a:ext cx="2355524" cy="738664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da-DK" sz="1200" b="1" u="sng" dirty="0">
                <a:solidFill>
                  <a:schemeClr val="accent2">
                    <a:lumMod val="50000"/>
                  </a:schemeClr>
                </a:solidFill>
              </a:rPr>
              <a:t>UAFHÆNGIGE KONTROL (UK)</a:t>
            </a:r>
          </a:p>
          <a:p>
            <a:r>
              <a:rPr lang="da-DK" sz="1000" dirty="0">
                <a:solidFill>
                  <a:schemeClr val="accent2">
                    <a:lumMod val="50000"/>
                  </a:schemeClr>
                </a:solidFill>
              </a:rPr>
              <a:t>Egen kontrol udføres.</a:t>
            </a:r>
          </a:p>
          <a:p>
            <a:r>
              <a:rPr lang="da-DK" sz="1000" dirty="0">
                <a:solidFill>
                  <a:schemeClr val="accent2">
                    <a:lumMod val="50000"/>
                  </a:schemeClr>
                </a:solidFill>
              </a:rPr>
              <a:t>Dokumentationen sendes UK.</a:t>
            </a:r>
          </a:p>
          <a:p>
            <a:r>
              <a:rPr lang="da-DK" sz="1000" dirty="0">
                <a:solidFill>
                  <a:schemeClr val="accent2">
                    <a:lumMod val="50000"/>
                  </a:schemeClr>
                </a:solidFill>
              </a:rPr>
              <a:t>Dokumentation tilrettes og underskrives.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8D3F9068-A4AB-FC51-1078-8BC3C7A8C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351950"/>
            <a:ext cx="5139446" cy="996790"/>
          </a:xfrm>
        </p:spPr>
        <p:txBody>
          <a:bodyPr>
            <a:noAutofit/>
          </a:bodyPr>
          <a:lstStyle/>
          <a:p>
            <a:pPr lvl="0"/>
            <a:r>
              <a:rPr lang="da-DK" dirty="0"/>
              <a:t>Dokumentationsproces</a:t>
            </a:r>
          </a:p>
        </p:txBody>
      </p:sp>
      <p:sp>
        <p:nvSpPr>
          <p:cNvPr id="126" name="TextBox 150">
            <a:extLst>
              <a:ext uri="{FF2B5EF4-FFF2-40B4-BE49-F238E27FC236}">
                <a16:creationId xmlns:a16="http://schemas.microsoft.com/office/drawing/2014/main" id="{E0ABBDB9-C033-ED9F-77D9-8002A656A8E6}"/>
              </a:ext>
            </a:extLst>
          </p:cNvPr>
          <p:cNvSpPr txBox="1"/>
          <p:nvPr/>
        </p:nvSpPr>
        <p:spPr>
          <a:xfrm>
            <a:off x="6246727" y="3487329"/>
            <a:ext cx="2576350" cy="954107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da-DK" sz="1000" b="1" u="sng" dirty="0"/>
              <a:t>MODTAGELSE AF KONTROL FRA PROJEKTERENDE OG UDFØRENDE</a:t>
            </a:r>
            <a:endParaRPr lang="da-DK" sz="1000" b="1" i="1" u="sng" dirty="0"/>
          </a:p>
          <a:p>
            <a:r>
              <a:rPr lang="da-DK" sz="900" b="1" dirty="0"/>
              <a:t>BH / TE / PL</a:t>
            </a:r>
            <a:r>
              <a:rPr lang="da-DK" sz="900" dirty="0"/>
              <a:t> indsamler alm kontrolpunkter til erklæring for gennemført almen kontrol.</a:t>
            </a:r>
          </a:p>
          <a:p>
            <a:r>
              <a:rPr lang="da-DK" sz="900" dirty="0"/>
              <a:t>OBS – Særlige kontrolpunkter i kontrolplan fremsendes til </a:t>
            </a:r>
            <a:r>
              <a:rPr lang="da-DK" sz="900" b="1" dirty="0">
                <a:solidFill>
                  <a:srgbClr val="0070C0"/>
                </a:solidFill>
              </a:rPr>
              <a:t>UBK.</a:t>
            </a:r>
            <a:endParaRPr lang="da-DK" sz="900" dirty="0"/>
          </a:p>
        </p:txBody>
      </p:sp>
      <p:cxnSp>
        <p:nvCxnSpPr>
          <p:cNvPr id="128" name="Straight Connector 200">
            <a:extLst>
              <a:ext uri="{FF2B5EF4-FFF2-40B4-BE49-F238E27FC236}">
                <a16:creationId xmlns:a16="http://schemas.microsoft.com/office/drawing/2014/main" id="{98C07816-61E9-2CA2-58E6-210F4F22DFEB}"/>
              </a:ext>
            </a:extLst>
          </p:cNvPr>
          <p:cNvCxnSpPr>
            <a:cxnSpLocks/>
            <a:endCxn id="132" idx="4"/>
          </p:cNvCxnSpPr>
          <p:nvPr/>
        </p:nvCxnSpPr>
        <p:spPr>
          <a:xfrm flipV="1">
            <a:off x="8844275" y="2928505"/>
            <a:ext cx="1808412" cy="842076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2" name="Oval 170">
            <a:extLst>
              <a:ext uri="{FF2B5EF4-FFF2-40B4-BE49-F238E27FC236}">
                <a16:creationId xmlns:a16="http://schemas.microsoft.com/office/drawing/2014/main" id="{5481A78E-558E-A8B3-32B6-684231087E2E}"/>
              </a:ext>
            </a:extLst>
          </p:cNvPr>
          <p:cNvSpPr/>
          <p:nvPr/>
        </p:nvSpPr>
        <p:spPr>
          <a:xfrm>
            <a:off x="10594987" y="2807246"/>
            <a:ext cx="115400" cy="121259"/>
          </a:xfrm>
          <a:prstGeom prst="ellipse">
            <a:avLst/>
          </a:prstGeom>
          <a:solidFill>
            <a:srgbClr val="7A9B6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ln>
                <a:solidFill>
                  <a:schemeClr val="bg2">
                    <a:lumMod val="25000"/>
                  </a:schemeClr>
                </a:solidFill>
              </a:ln>
            </a:endParaRPr>
          </a:p>
        </p:txBody>
      </p:sp>
      <p:sp>
        <p:nvSpPr>
          <p:cNvPr id="148" name="Oval 190">
            <a:extLst>
              <a:ext uri="{FF2B5EF4-FFF2-40B4-BE49-F238E27FC236}">
                <a16:creationId xmlns:a16="http://schemas.microsoft.com/office/drawing/2014/main" id="{0AEA76B8-2197-C4EF-F44E-DEF9FC227FC9}"/>
              </a:ext>
            </a:extLst>
          </p:cNvPr>
          <p:cNvSpPr/>
          <p:nvPr/>
        </p:nvSpPr>
        <p:spPr>
          <a:xfrm>
            <a:off x="9069897" y="2787787"/>
            <a:ext cx="115400" cy="121259"/>
          </a:xfrm>
          <a:prstGeom prst="ellipse">
            <a:avLst/>
          </a:prstGeom>
          <a:solidFill>
            <a:srgbClr val="7A9B6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149" name="Straight Connector 191">
            <a:extLst>
              <a:ext uri="{FF2B5EF4-FFF2-40B4-BE49-F238E27FC236}">
                <a16:creationId xmlns:a16="http://schemas.microsoft.com/office/drawing/2014/main" id="{FD3100DF-FCA1-1F13-A104-313034595AC8}"/>
              </a:ext>
            </a:extLst>
          </p:cNvPr>
          <p:cNvCxnSpPr>
            <a:cxnSpLocks/>
            <a:endCxn id="148" idx="1"/>
          </p:cNvCxnSpPr>
          <p:nvPr/>
        </p:nvCxnSpPr>
        <p:spPr>
          <a:xfrm>
            <a:off x="8273208" y="2119995"/>
            <a:ext cx="813589" cy="685550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593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D05040-267B-E7B1-E680-64919EB2B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518655"/>
            <a:ext cx="11472862" cy="996790"/>
          </a:xfrm>
        </p:spPr>
        <p:txBody>
          <a:bodyPr/>
          <a:lstStyle/>
          <a:p>
            <a:r>
              <a:rPr lang="da-DK" dirty="0"/>
              <a:t>Konkrete eksempler på byggerier - 1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5A1E168-CFFF-CFD8-4773-C9874A943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B9EB5-7EA5-4F77-A14B-956596A73117}" type="slidenum">
              <a:rPr lang="da-DK" smtClean="0"/>
              <a:pPr/>
              <a:t>26</a:t>
            </a:fld>
            <a:endParaRPr lang="da-DK" dirty="0"/>
          </a:p>
        </p:txBody>
      </p:sp>
      <p:pic>
        <p:nvPicPr>
          <p:cNvPr id="7" name="Pladsholder til billede 7">
            <a:extLst>
              <a:ext uri="{FF2B5EF4-FFF2-40B4-BE49-F238E27FC236}">
                <a16:creationId xmlns:a16="http://schemas.microsoft.com/office/drawing/2014/main" id="{97381162-E218-ACAA-C10E-1BADCD97AD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7" t="17696" r="53473" b="9091"/>
          <a:stretch/>
        </p:blipFill>
        <p:spPr bwMode="auto">
          <a:xfrm>
            <a:off x="569495" y="1107104"/>
            <a:ext cx="5061283" cy="5508335"/>
          </a:xfrm>
          <a:prstGeom prst="rect">
            <a:avLst/>
          </a:prstGeom>
          <a:noFill/>
        </p:spPr>
      </p:pic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1505DBA3-1EAF-7010-77EB-16E65874F3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5625" t="20000" r="68125" b="22990"/>
          <a:stretch/>
        </p:blipFill>
        <p:spPr>
          <a:xfrm>
            <a:off x="6874042" y="1236807"/>
            <a:ext cx="4243137" cy="518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51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D52A6-5760-961B-7FF8-C43F89ACC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59A70-3077-B4BD-5019-5E768D8A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518655"/>
            <a:ext cx="11472862" cy="996790"/>
          </a:xfrm>
        </p:spPr>
        <p:txBody>
          <a:bodyPr/>
          <a:lstStyle/>
          <a:p>
            <a:r>
              <a:rPr lang="da-DK" dirty="0"/>
              <a:t>Konkrete eksempler på byggerier - 2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0878C83-8A80-56B7-176E-CBBB2DA0A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B9EB5-7EA5-4F77-A14B-956596A73117}" type="slidenum">
              <a:rPr lang="da-DK" smtClean="0"/>
              <a:pPr/>
              <a:t>27</a:t>
            </a:fld>
            <a:endParaRPr lang="da-DK" dirty="0"/>
          </a:p>
        </p:txBody>
      </p:sp>
      <p:pic>
        <p:nvPicPr>
          <p:cNvPr id="7" name="Pladsholder til billede 7">
            <a:extLst>
              <a:ext uri="{FF2B5EF4-FFF2-40B4-BE49-F238E27FC236}">
                <a16:creationId xmlns:a16="http://schemas.microsoft.com/office/drawing/2014/main" id="{BB0BD74D-9F0A-06D6-F6F0-0FFB85B71E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5" b="5955"/>
          <a:stretch/>
        </p:blipFill>
        <p:spPr bwMode="auto">
          <a:xfrm>
            <a:off x="569495" y="1107104"/>
            <a:ext cx="10860505" cy="55083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2259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67B84-F033-8908-A586-7261AE116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3C7A37-A004-7AAB-0DAE-1BE7E933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518655"/>
            <a:ext cx="11472862" cy="996790"/>
          </a:xfrm>
        </p:spPr>
        <p:txBody>
          <a:bodyPr/>
          <a:lstStyle/>
          <a:p>
            <a:r>
              <a:rPr lang="da-DK" dirty="0"/>
              <a:t>Konkrete eksempler på byggerier - 2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A982F33-C417-B411-337D-A48D1FA5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B9EB5-7EA5-4F77-A14B-956596A73117}" type="slidenum">
              <a:rPr lang="da-DK" smtClean="0"/>
              <a:pPr/>
              <a:t>28</a:t>
            </a:fld>
            <a:endParaRPr lang="da-DK" dirty="0"/>
          </a:p>
        </p:txBody>
      </p:sp>
      <p:pic>
        <p:nvPicPr>
          <p:cNvPr id="7" name="Pladsholder til billede 7">
            <a:extLst>
              <a:ext uri="{FF2B5EF4-FFF2-40B4-BE49-F238E27FC236}">
                <a16:creationId xmlns:a16="http://schemas.microsoft.com/office/drawing/2014/main" id="{CEF385B0-11BE-85D8-BAC6-90DC035AFC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" b="2016"/>
          <a:stretch/>
        </p:blipFill>
        <p:spPr bwMode="auto">
          <a:xfrm>
            <a:off x="569495" y="1107104"/>
            <a:ext cx="10860505" cy="55083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2844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CFADC9B-3968-DA9E-90AB-ABB4AE050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2A0119-58EE-7917-E032-8885A215B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B9EB5-7EA5-4F77-A14B-956596A73117}" type="slidenum">
              <a:rPr lang="da-DK" smtClean="0"/>
              <a:pPr/>
              <a:t>29</a:t>
            </a:fld>
            <a:endParaRPr lang="da-DK" dirty="0"/>
          </a:p>
        </p:txBody>
      </p:sp>
      <p:sp>
        <p:nvSpPr>
          <p:cNvPr id="7" name="Titel 19">
            <a:extLst>
              <a:ext uri="{FF2B5EF4-FFF2-40B4-BE49-F238E27FC236}">
                <a16:creationId xmlns:a16="http://schemas.microsoft.com/office/drawing/2014/main" id="{B18518B3-BF14-115B-DF2B-3757FA0DE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639763"/>
            <a:ext cx="11472863" cy="995362"/>
          </a:xfrm>
        </p:spPr>
        <p:txBody>
          <a:bodyPr/>
          <a:lstStyle/>
          <a:p>
            <a:r>
              <a:rPr lang="da-DK" dirty="0"/>
              <a:t>Kontroller på projektering og udførelse</a:t>
            </a: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sp>
        <p:nvSpPr>
          <p:cNvPr id="8" name="Pladsholder til tekst 22">
            <a:extLst>
              <a:ext uri="{FF2B5EF4-FFF2-40B4-BE49-F238E27FC236}">
                <a16:creationId xmlns:a16="http://schemas.microsoft.com/office/drawing/2014/main" id="{C84BF093-863C-F504-9EA0-0238D4708B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8775" y="1844675"/>
            <a:ext cx="5556250" cy="4113213"/>
          </a:xfrm>
        </p:spPr>
        <p:txBody>
          <a:bodyPr/>
          <a:lstStyle/>
          <a:p>
            <a:pPr marL="12700" marR="355600">
              <a:lnSpc>
                <a:spcPct val="115399"/>
              </a:lnSpc>
            </a:pPr>
            <a:r>
              <a:rPr lang="da-DK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Som en del af de ændringer som blev indført med BR18 skal både projekterende og udførende dokumentere at kravene til brand i projektet er opfyldt. </a:t>
            </a:r>
          </a:p>
          <a:p>
            <a:pPr marL="12700" marR="355600">
              <a:lnSpc>
                <a:spcPct val="115399"/>
              </a:lnSpc>
            </a:pPr>
            <a:endParaRPr lang="da-DK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pPr marL="12700" marR="355600">
              <a:lnSpc>
                <a:spcPct val="115399"/>
              </a:lnSpc>
            </a:pPr>
            <a:r>
              <a:rPr lang="da-DK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Denne kontrol kan være en tidskrævende proces, med mange tekniske detaljer at holde styr på. </a:t>
            </a:r>
          </a:p>
          <a:p>
            <a:pPr marL="12700" marR="355600">
              <a:lnSpc>
                <a:spcPct val="115399"/>
              </a:lnSpc>
            </a:pPr>
            <a:endParaRPr lang="da-DK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pPr marL="12700" marR="355600">
              <a:lnSpc>
                <a:spcPct val="115399"/>
              </a:lnSpc>
            </a:pPr>
            <a:r>
              <a:rPr lang="da-DK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FRI’s</a:t>
            </a:r>
            <a:r>
              <a:rPr lang="da-DK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netværk af brandrådgivere, </a:t>
            </a:r>
            <a:r>
              <a:rPr lang="da-DK" b="0" i="0" dirty="0" err="1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FRI’s</a:t>
            </a:r>
            <a:r>
              <a:rPr lang="da-DK" b="0" i="0" dirty="0">
                <a:solidFill>
                  <a:srgbClr val="444444"/>
                </a:solidFill>
                <a:effectLst/>
                <a:latin typeface="Arial" panose="020B0604020202020204" pitchFamily="34" charset="0"/>
              </a:rPr>
              <a:t> brandgruppe, og mange udførende har derfor længe udtrykt behov for en standardiseret løsning.</a:t>
            </a:r>
            <a:endParaRPr lang="da-DK" dirty="0"/>
          </a:p>
        </p:txBody>
      </p:sp>
      <p:pic>
        <p:nvPicPr>
          <p:cNvPr id="9" name="Pladsholder til billede 4">
            <a:extLst>
              <a:ext uri="{FF2B5EF4-FFF2-40B4-BE49-F238E27FC236}">
                <a16:creationId xmlns:a16="http://schemas.microsoft.com/office/drawing/2014/main" id="{18CC5E40-340B-9D59-6CC7-291582B4A7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2" t="10902" r="23904" b="15257"/>
          <a:stretch/>
        </p:blipFill>
        <p:spPr>
          <a:xfrm>
            <a:off x="6276975" y="2074723"/>
            <a:ext cx="5556250" cy="3653116"/>
          </a:xfrm>
        </p:spPr>
      </p:pic>
    </p:spTree>
    <p:extLst>
      <p:ext uri="{BB962C8B-B14F-4D97-AF65-F5344CB8AC3E}">
        <p14:creationId xmlns:p14="http://schemas.microsoft.com/office/powerpoint/2010/main" val="4260385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5A4A1-C48A-502E-27E3-548D63437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3">
            <a:extLst>
              <a:ext uri="{FF2B5EF4-FFF2-40B4-BE49-F238E27FC236}">
                <a16:creationId xmlns:a16="http://schemas.microsoft.com/office/drawing/2014/main" id="{DF893E17-99F3-C541-5942-8FB9B11CD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7298" y="1844675"/>
            <a:ext cx="3415817" cy="411321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96413EBA-7454-B069-45D7-5F1931F2E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638970"/>
            <a:ext cx="11472862" cy="996790"/>
          </a:xfrm>
        </p:spPr>
        <p:txBody>
          <a:bodyPr/>
          <a:lstStyle/>
          <a:p>
            <a:r>
              <a:rPr lang="da-DK"/>
              <a:t>Hvad handler brandsikkerhed om?</a:t>
            </a:r>
            <a:endParaRPr lang="da-DK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D5C029F-8559-F1CB-598B-75C73CCA3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da-DK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501467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A71AB-170C-B0B5-579E-E9B8BCE53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B923CFE-A9BE-F451-F106-9F583134E4E3}"/>
              </a:ext>
            </a:extLst>
          </p:cNvPr>
          <p:cNvSpPr/>
          <p:nvPr/>
        </p:nvSpPr>
        <p:spPr>
          <a:xfrm>
            <a:off x="8184232" y="6165304"/>
            <a:ext cx="1152128" cy="493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F5C983-CBA3-5724-BCAE-2418A3202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400" dirty="0"/>
              <a:t>Projektering</a:t>
            </a:r>
          </a:p>
        </p:txBody>
      </p:sp>
      <p:pic>
        <p:nvPicPr>
          <p:cNvPr id="9" name="Pladsholder til billede 4">
            <a:extLst>
              <a:ext uri="{FF2B5EF4-FFF2-40B4-BE49-F238E27FC236}">
                <a16:creationId xmlns:a16="http://schemas.microsoft.com/office/drawing/2014/main" id="{7DAF4FDA-B52F-10F9-5AB7-DB1887F77C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9" t="9839" r="21788" b="16903"/>
          <a:stretch/>
        </p:blipFill>
        <p:spPr>
          <a:xfrm>
            <a:off x="958851" y="1123950"/>
            <a:ext cx="9618523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35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A37D9-A08F-F884-E367-98DF1A9C9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BF1045D-DFE9-870F-05A8-DAECBD17D69F}"/>
              </a:ext>
            </a:extLst>
          </p:cNvPr>
          <p:cNvSpPr/>
          <p:nvPr/>
        </p:nvSpPr>
        <p:spPr>
          <a:xfrm>
            <a:off x="8184232" y="6165304"/>
            <a:ext cx="1152128" cy="493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77FD13-F041-56CC-3011-FD354BED1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400" dirty="0"/>
              <a:t>Projektering</a:t>
            </a:r>
          </a:p>
        </p:txBody>
      </p:sp>
      <p:pic>
        <p:nvPicPr>
          <p:cNvPr id="9" name="Pladsholder til billede 4">
            <a:extLst>
              <a:ext uri="{FF2B5EF4-FFF2-40B4-BE49-F238E27FC236}">
                <a16:creationId xmlns:a16="http://schemas.microsoft.com/office/drawing/2014/main" id="{B57BE462-EE05-30AA-F72F-A57767752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10636" r="16847" b="11614"/>
          <a:stretch/>
        </p:blipFill>
        <p:spPr>
          <a:xfrm>
            <a:off x="958851" y="1219199"/>
            <a:ext cx="9861549" cy="556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12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251FE-907C-9B40-3E98-34432954A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1BE73867-5B7D-10B5-B6D9-8E49A5531CCD}"/>
              </a:ext>
            </a:extLst>
          </p:cNvPr>
          <p:cNvSpPr/>
          <p:nvPr/>
        </p:nvSpPr>
        <p:spPr>
          <a:xfrm>
            <a:off x="8184232" y="6165304"/>
            <a:ext cx="1152128" cy="493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646098-29F6-7D74-0139-E337E2695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400" dirty="0"/>
              <a:t>Udførelse</a:t>
            </a:r>
          </a:p>
        </p:txBody>
      </p:sp>
      <p:pic>
        <p:nvPicPr>
          <p:cNvPr id="9" name="Pladsholder til billede 4">
            <a:extLst>
              <a:ext uri="{FF2B5EF4-FFF2-40B4-BE49-F238E27FC236}">
                <a16:creationId xmlns:a16="http://schemas.microsoft.com/office/drawing/2014/main" id="{C62FBD2A-AB9D-9DC8-E552-BEE4599691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9" t="11579" r="22129" b="23860"/>
          <a:stretch/>
        </p:blipFill>
        <p:spPr>
          <a:xfrm>
            <a:off x="958851" y="1032353"/>
            <a:ext cx="9480549" cy="547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292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BBE9D-B1ED-0C39-DD16-4DE6589EC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D97F877-095F-D7C5-F59D-128DE46807FF}"/>
              </a:ext>
            </a:extLst>
          </p:cNvPr>
          <p:cNvSpPr/>
          <p:nvPr/>
        </p:nvSpPr>
        <p:spPr>
          <a:xfrm>
            <a:off x="8184232" y="6165304"/>
            <a:ext cx="1152128" cy="493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816609-95E8-B831-ECA1-173A1CE17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400" dirty="0"/>
              <a:t>Udførelse</a:t>
            </a:r>
          </a:p>
        </p:txBody>
      </p:sp>
      <p:pic>
        <p:nvPicPr>
          <p:cNvPr id="9" name="Pladsholder til billede 4">
            <a:extLst>
              <a:ext uri="{FF2B5EF4-FFF2-40B4-BE49-F238E27FC236}">
                <a16:creationId xmlns:a16="http://schemas.microsoft.com/office/drawing/2014/main" id="{6F119BBE-0292-966A-D1C2-09FC3C38A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1" t="14148" r="23365" b="37306"/>
          <a:stretch/>
        </p:blipFill>
        <p:spPr>
          <a:xfrm>
            <a:off x="1039760" y="1066800"/>
            <a:ext cx="1114978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180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7F050-41DC-98D2-3ABC-5A1FC834D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32737C-A9CC-D9A7-6D4A-93B5F034D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638970"/>
            <a:ext cx="11472862" cy="996790"/>
          </a:xfrm>
        </p:spPr>
        <p:txBody>
          <a:bodyPr anchor="t">
            <a:normAutofit/>
          </a:bodyPr>
          <a:lstStyle/>
          <a:p>
            <a:r>
              <a:rPr lang="da-DK" dirty="0"/>
              <a:t>Hvilke Tendenser ser vi markedet</a:t>
            </a:r>
          </a:p>
        </p:txBody>
      </p:sp>
      <p:pic>
        <p:nvPicPr>
          <p:cNvPr id="7" name="Pladsholder til indhold 5" descr="Et billede, der indeholder udendørs, sky, vand, sø&#10;&#10;AI-genereret indhold kan være ukorrekt.">
            <a:extLst>
              <a:ext uri="{FF2B5EF4-FFF2-40B4-BE49-F238E27FC236}">
                <a16:creationId xmlns:a16="http://schemas.microsoft.com/office/drawing/2014/main" id="{E95385D0-00F4-7FE0-33CB-759916BDC4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r="1" b="1"/>
          <a:stretch>
            <a:fillRect/>
          </a:stretch>
        </p:blipFill>
        <p:spPr>
          <a:xfrm>
            <a:off x="358776" y="1844675"/>
            <a:ext cx="5556250" cy="4113213"/>
          </a:xfrm>
          <a:noFill/>
        </p:spPr>
      </p:pic>
      <p:pic>
        <p:nvPicPr>
          <p:cNvPr id="9" name="Pladsholder til indhold 8">
            <a:extLst>
              <a:ext uri="{FF2B5EF4-FFF2-40B4-BE49-F238E27FC236}">
                <a16:creationId xmlns:a16="http://schemas.microsoft.com/office/drawing/2014/main" id="{1864BE5F-4A6C-D942-E782-ECDBB3F4EA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 r="4972"/>
          <a:stretch/>
        </p:blipFill>
        <p:spPr>
          <a:xfrm>
            <a:off x="6276976" y="1844675"/>
            <a:ext cx="5556250" cy="4113213"/>
          </a:xfrm>
          <a:prstGeom prst="rect">
            <a:avLst/>
          </a:prstGeom>
          <a:noFill/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836A53A-B6D6-0EE5-0307-492D16C42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F5174FE-01A4-127A-8E93-E5021357D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775" y="6356350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B9B9EB5-7EA5-4F77-A14B-956596A73117}" type="slidenum">
              <a:rPr lang="da-DK" smtClean="0"/>
              <a:pPr>
                <a:spcAft>
                  <a:spcPts val="600"/>
                </a:spcAft>
              </a:pPr>
              <a:t>34</a:t>
            </a:fld>
            <a:endParaRPr lang="da-DK" dirty="0"/>
          </a:p>
        </p:txBody>
      </p:sp>
      <p:sp>
        <p:nvSpPr>
          <p:cNvPr id="3" name="AutoShape 2" descr="Image result for dymak odense">
            <a:extLst>
              <a:ext uri="{FF2B5EF4-FFF2-40B4-BE49-F238E27FC236}">
                <a16:creationId xmlns:a16="http://schemas.microsoft.com/office/drawing/2014/main" id="{3573C1CB-033E-96B4-80BF-9E32795C79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0414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758688-4042-40F5-8FF9-ACEAA1080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da-DK" smtClean="0"/>
              <a:pPr/>
              <a:t>35</a:t>
            </a:fld>
            <a:endParaRPr lang="da-DK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BADA1D-A5B7-E0E1-2D0A-87CAE742A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19" y="0"/>
            <a:ext cx="12196119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FCDA0CF-751B-A369-FCA6-E62F3146FC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95046" y="327375"/>
            <a:ext cx="1793364" cy="521844"/>
          </a:xfrm>
          <a:prstGeom prst="rect">
            <a:avLst/>
          </a:prstGeom>
        </p:spPr>
      </p:pic>
      <p:sp>
        <p:nvSpPr>
          <p:cNvPr id="5" name="Titel 3">
            <a:extLst>
              <a:ext uri="{FF2B5EF4-FFF2-40B4-BE49-F238E27FC236}">
                <a16:creationId xmlns:a16="http://schemas.microsoft.com/office/drawing/2014/main" id="{2B592FC3-799D-B09B-64CB-D9136D593583}"/>
              </a:ext>
            </a:extLst>
          </p:cNvPr>
          <p:cNvSpPr txBox="1">
            <a:spLocks/>
          </p:cNvSpPr>
          <p:nvPr/>
        </p:nvSpPr>
        <p:spPr>
          <a:xfrm>
            <a:off x="1352549" y="849219"/>
            <a:ext cx="7524000" cy="4683600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7200" dirty="0" err="1"/>
              <a:t>Transforming</a:t>
            </a:r>
            <a:endParaRPr lang="da-DK" sz="7200" dirty="0"/>
          </a:p>
          <a:p>
            <a:r>
              <a:rPr lang="da-DK" sz="7200" dirty="0"/>
              <a:t>society</a:t>
            </a:r>
          </a:p>
          <a:p>
            <a:r>
              <a:rPr lang="da-DK" sz="7200" dirty="0" err="1"/>
              <a:t>together</a:t>
            </a:r>
            <a:endParaRPr lang="da-DK" sz="7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5700D7-D944-E16B-EAA9-DD60D5A7582A}"/>
              </a:ext>
            </a:extLst>
          </p:cNvPr>
          <p:cNvSpPr txBox="1"/>
          <p:nvPr/>
        </p:nvSpPr>
        <p:spPr>
          <a:xfrm>
            <a:off x="10115549" y="6530625"/>
            <a:ext cx="309562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a-DK" sz="1600" b="0" i="0" dirty="0">
                <a:effectLst/>
              </a:rPr>
              <a:t>Maritimt Center, Esbjerg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2940820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A3730A7-51EC-6814-0AF4-A94DA62D5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6" name="Pladsholder til billede 12">
            <a:extLst>
              <a:ext uri="{FF2B5EF4-FFF2-40B4-BE49-F238E27FC236}">
                <a16:creationId xmlns:a16="http://schemas.microsoft.com/office/drawing/2014/main" id="{A632DA30-106C-9595-ED55-E5E7A4DA2C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5570" y="136525"/>
            <a:ext cx="5759450" cy="5803900"/>
          </a:xfrm>
          <a:prstGeom prst="rect">
            <a:avLst/>
          </a:prstGeom>
        </p:spPr>
      </p:pic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FAC55CE2-2D98-E63E-88E8-0F98119CED51}"/>
              </a:ext>
            </a:extLst>
          </p:cNvPr>
          <p:cNvSpPr txBox="1">
            <a:spLocks/>
          </p:cNvSpPr>
          <p:nvPr/>
        </p:nvSpPr>
        <p:spPr>
          <a:xfrm>
            <a:off x="810000" y="1066800"/>
            <a:ext cx="5286000" cy="23622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6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2400" indent="-259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7200" indent="-23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3200" indent="-19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SIDEN 1. JULI 2018 GÆLDER KUN BR18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OVERGANG MED TEKNISK BYGGESAGSBEHANDLING OG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CERTIFICERINGSORDNING PÅ BRANDOMRÅDET </a:t>
            </a:r>
            <a:r>
              <a:rPr lang="da-DK" dirty="0">
                <a:solidFill>
                  <a:srgbClr val="FF99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– 1. jan. 2020 </a:t>
            </a:r>
          </a:p>
          <a:p>
            <a:pPr marL="360362" lvl="1"/>
            <a:endParaRPr lang="da-DK" sz="13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a-DK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SAMMENSPIL MELLEM KRAV OG VEJLEDNING </a:t>
            </a:r>
          </a:p>
          <a:p>
            <a:pPr marL="714375" lvl="1" indent="-354013"/>
            <a:r>
              <a:rPr lang="da-DK" sz="1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BR18 + Eksempelsamlingen om brandsikring af byggeri</a:t>
            </a:r>
          </a:p>
          <a:p>
            <a:pPr marL="714375" lvl="1" indent="-354013"/>
            <a:r>
              <a:rPr lang="da-DK" sz="1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BR18 + nye vejledninger</a:t>
            </a:r>
          </a:p>
          <a:p>
            <a:pPr marL="714375" lvl="1" indent="-354013"/>
            <a:r>
              <a:rPr lang="da-DK" sz="13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BR18 + anden dokumentation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95177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B4549B07-7671-E4E9-8599-0F211C4E7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56" r="1000"/>
          <a:stretch/>
        </p:blipFill>
        <p:spPr>
          <a:xfrm>
            <a:off x="839533" y="68263"/>
            <a:ext cx="9525508" cy="6169025"/>
          </a:xfrm>
          <a:prstGeom prst="rect">
            <a:avLst/>
          </a:prstGeom>
          <a:noFill/>
        </p:spPr>
      </p:pic>
      <p:sp>
        <p:nvSpPr>
          <p:cNvPr id="5" name="Pladsholder til slidenummer 4" hidden="1">
            <a:extLst>
              <a:ext uri="{FF2B5EF4-FFF2-40B4-BE49-F238E27FC236}">
                <a16:creationId xmlns:a16="http://schemas.microsoft.com/office/drawing/2014/main" id="{556A39BB-FCF1-E18B-CE15-4B1B4F40215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58775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B9B9EB5-7EA5-4F77-A14B-956596A73117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31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 descr="Et billede, der indeholder tekst, skærmbillede, Font/skrifttype, design&#10;&#10;AI-genereret indhold kan være ukorrekt.">
            <a:extLst>
              <a:ext uri="{FF2B5EF4-FFF2-40B4-BE49-F238E27FC236}">
                <a16:creationId xmlns:a16="http://schemas.microsoft.com/office/drawing/2014/main" id="{F61C43D5-EC73-8BCC-8CB1-3013211A5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188343" y="1844675"/>
            <a:ext cx="5813726" cy="4113214"/>
          </a:xfrm>
          <a:prstGeom prst="rect">
            <a:avLst/>
          </a:prstGeom>
          <a:noFill/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163CF9D2-E0E8-D30A-BD14-86EDDC002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638970"/>
            <a:ext cx="11472862" cy="996790"/>
          </a:xfrm>
        </p:spPr>
        <p:txBody>
          <a:bodyPr anchor="t">
            <a:normAutofit/>
          </a:bodyPr>
          <a:lstStyle/>
          <a:p>
            <a:r>
              <a:rPr lang="da-DK" sz="3700"/>
              <a:t>BR18´s vejledninger om brand og certificeringsordningen</a:t>
            </a:r>
            <a:endParaRPr lang="da-DK" sz="3700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D807E10-85D2-A479-6D30-203AAA0B8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2696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F8E8243-BF96-4667-BF40-35FA540F4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638970"/>
            <a:ext cx="11472862" cy="99679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da-DK"/>
              <a:t>BR18´s vejledning til kapitel 5- brandforhold</a:t>
            </a:r>
            <a:endParaRPr lang="da-DK" dirty="0"/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288484AB-E4E5-EA39-5622-CE5E2776900C}"/>
              </a:ext>
            </a:extLst>
          </p:cNvPr>
          <p:cNvSpPr txBox="1">
            <a:spLocks/>
          </p:cNvSpPr>
          <p:nvPr/>
        </p:nvSpPr>
        <p:spPr>
          <a:xfrm>
            <a:off x="358776" y="1844675"/>
            <a:ext cx="5556250" cy="411321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700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1600" indent="-27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2400" indent="-2592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7200" indent="-23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3200" indent="-19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0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5713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1925" indent="-176213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16075" indent="-1841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da-DK" sz="1500"/>
              <a:t>OVERSIGT OVER INDHOLD</a:t>
            </a:r>
          </a:p>
          <a:p>
            <a:pPr marL="270000" lvl="1">
              <a:lnSpc>
                <a:spcPct val="90000"/>
              </a:lnSpc>
            </a:pPr>
            <a:r>
              <a:rPr lang="da-DK" sz="1500"/>
              <a:t>Intro og læsevejledning </a:t>
            </a:r>
          </a:p>
          <a:p>
            <a:pPr marL="270000" lvl="1">
              <a:lnSpc>
                <a:spcPct val="90000"/>
              </a:lnSpc>
            </a:pPr>
            <a:r>
              <a:rPr lang="da-DK" sz="1500"/>
              <a:t>Generel beskrivelse af emnet brand</a:t>
            </a:r>
          </a:p>
          <a:p>
            <a:pPr marL="270000" lvl="2" indent="-270000">
              <a:lnSpc>
                <a:spcPct val="90000"/>
              </a:lnSpc>
            </a:pPr>
            <a:r>
              <a:rPr lang="da-DK" sz="1500"/>
              <a:t>Anvendelseskat., risikoklasser og brandklasser </a:t>
            </a:r>
          </a:p>
          <a:p>
            <a:pPr marL="270000" lvl="1">
              <a:lnSpc>
                <a:spcPct val="90000"/>
              </a:lnSpc>
            </a:pPr>
            <a:r>
              <a:rPr lang="da-DK" sz="1500"/>
              <a:t>Evakuering og redning af personer</a:t>
            </a:r>
          </a:p>
          <a:p>
            <a:pPr marL="270000" lvl="1">
              <a:lnSpc>
                <a:spcPct val="90000"/>
              </a:lnSpc>
            </a:pPr>
            <a:r>
              <a:rPr lang="da-DK" sz="1500"/>
              <a:t>Bærende konstruktioners brandmodstandsevne</a:t>
            </a:r>
          </a:p>
          <a:p>
            <a:pPr marL="270000" lvl="1">
              <a:lnSpc>
                <a:spcPct val="90000"/>
              </a:lnSpc>
            </a:pPr>
            <a:r>
              <a:rPr lang="da-DK" sz="1500"/>
              <a:t>Antændelse og brand- og røgspredning</a:t>
            </a:r>
          </a:p>
          <a:p>
            <a:pPr marL="270000" lvl="1">
              <a:lnSpc>
                <a:spcPct val="90000"/>
              </a:lnSpc>
            </a:pPr>
            <a:r>
              <a:rPr lang="da-DK" sz="1500"/>
              <a:t>Redningsberedskabets indsatsmuligheder</a:t>
            </a:r>
          </a:p>
          <a:p>
            <a:pPr marL="270000" lvl="2" indent="-270000">
              <a:lnSpc>
                <a:spcPct val="90000"/>
              </a:lnSpc>
            </a:pPr>
            <a:r>
              <a:rPr lang="da-DK" sz="1500"/>
              <a:t>Herunder indsatstaktisk traditionelt byg</a:t>
            </a:r>
          </a:p>
          <a:p>
            <a:pPr>
              <a:lnSpc>
                <a:spcPct val="90000"/>
              </a:lnSpc>
            </a:pPr>
            <a:endParaRPr lang="da-DK" sz="1500"/>
          </a:p>
          <a:p>
            <a:pPr>
              <a:lnSpc>
                <a:spcPct val="90000"/>
              </a:lnSpc>
            </a:pPr>
            <a:r>
              <a:rPr lang="da-DK" sz="1500"/>
              <a:t>BILAG</a:t>
            </a:r>
          </a:p>
          <a:p>
            <a:pPr marL="270000" lvl="2" indent="-270000">
              <a:lnSpc>
                <a:spcPct val="90000"/>
              </a:lnSpc>
            </a:pPr>
            <a:r>
              <a:rPr lang="da-DK" sz="1500"/>
              <a:t>Præ-accepterede løsninger</a:t>
            </a:r>
          </a:p>
          <a:p>
            <a:pPr marL="270000" lvl="2" indent="-270000">
              <a:lnSpc>
                <a:spcPct val="90000"/>
              </a:lnSpc>
            </a:pPr>
            <a:r>
              <a:rPr lang="da-DK" sz="1500"/>
              <a:t>Beregningsmetoder</a:t>
            </a:r>
          </a:p>
          <a:p>
            <a:pPr marL="270000" lvl="2" indent="-270000">
              <a:lnSpc>
                <a:spcPct val="90000"/>
              </a:lnSpc>
            </a:pPr>
            <a:r>
              <a:rPr lang="da-DK" sz="1500"/>
              <a:t>Brandteknisk dimensionering</a:t>
            </a:r>
          </a:p>
          <a:p>
            <a:pPr marL="270000" lvl="2" indent="-270000">
              <a:lnSpc>
                <a:spcPct val="90000"/>
              </a:lnSpc>
            </a:pPr>
            <a:endParaRPr lang="da-DK" sz="1500"/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pic>
        <p:nvPicPr>
          <p:cNvPr id="6" name="Billede 5" descr="Et billede, der indeholder tekst, skærmbillede, Font/skrifttype, Rektangel&#10;&#10;AI-genereret indhold kan være ukorrekt.">
            <a:extLst>
              <a:ext uri="{FF2B5EF4-FFF2-40B4-BE49-F238E27FC236}">
                <a16:creationId xmlns:a16="http://schemas.microsoft.com/office/drawing/2014/main" id="{69993444-37B0-1AEC-58DE-ADABB51E9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734" y="1844675"/>
            <a:ext cx="3006734" cy="4113213"/>
          </a:xfrm>
          <a:prstGeom prst="rect">
            <a:avLst/>
          </a:prstGeom>
          <a:noFill/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462A4295-A01E-93B1-69E3-ED718F3A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56070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8184232" y="6165304"/>
            <a:ext cx="1152128" cy="493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1" y="539750"/>
            <a:ext cx="10782300" cy="900000"/>
          </a:xfrm>
        </p:spPr>
        <p:txBody>
          <a:bodyPr>
            <a:normAutofit/>
          </a:bodyPr>
          <a:lstStyle/>
          <a:p>
            <a:r>
              <a:rPr lang="da-DK" sz="2800" dirty="0"/>
              <a:t>AFSNIT OM INDPLACERING I BRANDKLASSER</a:t>
            </a:r>
          </a:p>
        </p:txBody>
      </p:sp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809999" y="1143000"/>
            <a:ext cx="10578350" cy="4553821"/>
          </a:xfrm>
        </p:spPr>
        <p:txBody>
          <a:bodyPr>
            <a:normAutofit/>
          </a:bodyPr>
          <a:lstStyle/>
          <a:p>
            <a:r>
              <a:rPr lang="da-DK" dirty="0"/>
              <a:t>OVERSIGT OVER INDHOLD </a:t>
            </a:r>
          </a:p>
          <a:p>
            <a:pPr marL="358775" indent="-358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600" dirty="0"/>
              <a:t>Grundlag for indplacering i brandklasser</a:t>
            </a:r>
          </a:p>
          <a:p>
            <a:pPr marL="711200" lvl="1" indent="-358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200" dirty="0"/>
              <a:t>Metoder for dokumentation af brandforhold</a:t>
            </a:r>
          </a:p>
          <a:p>
            <a:pPr marL="711200" lvl="1" indent="-358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200" dirty="0"/>
              <a:t>Risikoklasser</a:t>
            </a:r>
          </a:p>
          <a:p>
            <a:pPr marL="358775" indent="-358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600" dirty="0"/>
              <a:t>Indplacering af byggeri i brandklasse 1-4 ved brug af certificeret rådgiver</a:t>
            </a:r>
          </a:p>
          <a:p>
            <a:pPr marL="358775" indent="-358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600" dirty="0"/>
              <a:t>Indplacering af byggeri i brandklasser ved teknisk byggesagsbehandling</a:t>
            </a:r>
          </a:p>
          <a:p>
            <a:pPr marL="358775" indent="-3587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a-DK" sz="1600" dirty="0"/>
              <a:t>Indplacering af eksisterende byggeri i brandklasser</a:t>
            </a:r>
          </a:p>
          <a:p>
            <a:pPr marL="358775" indent="-358775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a-DK" sz="1600" dirty="0"/>
          </a:p>
          <a:p>
            <a:pPr>
              <a:spcBef>
                <a:spcPts val="600"/>
              </a:spcBef>
            </a:pPr>
            <a:endParaRPr lang="da-DK" sz="1600" dirty="0"/>
          </a:p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763" y="2888895"/>
            <a:ext cx="2219136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56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8184232" y="6165304"/>
            <a:ext cx="1152128" cy="493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33400" y="1268761"/>
            <a:ext cx="10025942" cy="5589239"/>
          </a:xfrm>
        </p:spPr>
        <p:txBody>
          <a:bodyPr>
            <a:normAutofit lnSpcReduction="10000"/>
          </a:bodyPr>
          <a:lstStyle/>
          <a:p>
            <a:r>
              <a:rPr lang="da-DK" sz="1900" b="1" i="1" dirty="0"/>
              <a:t>§ 23.</a:t>
            </a:r>
            <a:r>
              <a:rPr lang="da-DK" sz="1900" i="1" dirty="0"/>
              <a:t> Ved ansøgning om byggetilladelse til byggeri i brandklasse 2-4 skal der indsendes følgende dokumentation godkendt af den </a:t>
            </a:r>
            <a:r>
              <a:rPr lang="da-DK" sz="1900" b="1" i="1" u="sng" dirty="0"/>
              <a:t>certificerede brandrådgiver</a:t>
            </a:r>
            <a:r>
              <a:rPr lang="da-DK" sz="1900" i="1" dirty="0"/>
              <a:t>:</a:t>
            </a:r>
          </a:p>
          <a:p>
            <a:r>
              <a:rPr lang="da-DK" sz="1900" i="1" dirty="0"/>
              <a:t>	</a:t>
            </a:r>
          </a:p>
          <a:p>
            <a:pPr marL="357188"/>
            <a:r>
              <a:rPr lang="da-DK" sz="1900" i="1" dirty="0"/>
              <a:t>- Erklæring om, hvorvidt bygningen er indsatstaktisk traditionel.</a:t>
            </a:r>
          </a:p>
          <a:p>
            <a:pPr marL="357188"/>
            <a:r>
              <a:rPr lang="da-DK" sz="1900" i="1" dirty="0"/>
              <a:t>Stk. 3. Er bygningen ikke indsatstaktisk traditionel, skal bygningens indsatstaktiske løsninger godkendes af kommunalbestyrelsen, inden der kan meddeles byggetilladelse. </a:t>
            </a:r>
          </a:p>
          <a:p>
            <a:endParaRPr lang="da-DK" sz="1900" dirty="0"/>
          </a:p>
          <a:p>
            <a:r>
              <a:rPr lang="da-DK" sz="1900" b="1" i="1" dirty="0"/>
              <a:t>§ 126</a:t>
            </a:r>
            <a:r>
              <a:rPr lang="da-DK" sz="1900" i="1" dirty="0"/>
              <a:t>.</a:t>
            </a:r>
            <a:r>
              <a:rPr lang="da-DK" sz="1900" b="1" i="1" dirty="0"/>
              <a:t> (Stk. 2.) </a:t>
            </a:r>
            <a:r>
              <a:rPr lang="da-DK" sz="1900" i="1" dirty="0"/>
              <a:t>Design, projektering og udførelse skal ske under hensyn til, at:  </a:t>
            </a:r>
          </a:p>
          <a:p>
            <a:pPr marL="352425" lvl="1"/>
            <a:r>
              <a:rPr lang="da-DK" sz="1900" i="1" dirty="0"/>
              <a:t>1) der er </a:t>
            </a:r>
            <a:r>
              <a:rPr lang="da-DK" sz="1900" b="1" i="1" u="sng" dirty="0"/>
              <a:t>adgangs- og tilkørselsforhold på grunden</a:t>
            </a:r>
            <a:r>
              <a:rPr lang="da-DK" sz="1900" i="1" dirty="0"/>
              <a:t>, så redningsberedskabet har mulighed for uhindret at komme frem til bygningen.</a:t>
            </a:r>
          </a:p>
          <a:p>
            <a:pPr marL="352425" lvl="1"/>
            <a:endParaRPr lang="da-DK" sz="1900" i="1" dirty="0"/>
          </a:p>
          <a:p>
            <a:pPr marL="352425" lvl="1"/>
            <a:r>
              <a:rPr lang="da-DK" sz="1900" i="1" dirty="0"/>
              <a:t>2) det i og uden for bygningen er </a:t>
            </a:r>
            <a:r>
              <a:rPr lang="da-DK" sz="1900" b="1" i="1" u="sng" dirty="0"/>
              <a:t>muligt at fremføre det nødvendige                                                      udstyr </a:t>
            </a:r>
            <a:r>
              <a:rPr lang="da-DK" sz="1900" i="1" dirty="0"/>
              <a:t>til afsøgning og redning af personer samt til slukningsarbejde i                                              forbindelse hermed.</a:t>
            </a:r>
          </a:p>
          <a:p>
            <a:pPr marL="352425" lvl="1"/>
            <a:endParaRPr lang="da-DK" sz="1900" i="1" dirty="0"/>
          </a:p>
          <a:p>
            <a:pPr marL="352425" lvl="1"/>
            <a:r>
              <a:rPr lang="da-DK" sz="1900" i="1" dirty="0"/>
              <a:t>3) </a:t>
            </a:r>
            <a:r>
              <a:rPr lang="da-DK" sz="1900" b="1" i="1" u="sng" dirty="0"/>
              <a:t>bygninger indrettes</a:t>
            </a:r>
            <a:r>
              <a:rPr lang="da-DK" sz="1900" i="1" dirty="0"/>
              <a:t>, så der er mulighed for at </a:t>
            </a:r>
            <a:r>
              <a:rPr lang="da-DK" sz="1900" i="1"/>
              <a:t>kunne gennemføre. </a:t>
            </a:r>
            <a:endParaRPr lang="da-DK" sz="1900" i="1" dirty="0"/>
          </a:p>
          <a:p>
            <a:pPr marL="352425" lvl="1"/>
            <a:r>
              <a:rPr lang="da-DK" sz="1900" i="1" dirty="0"/>
              <a:t>en </a:t>
            </a:r>
            <a:r>
              <a:rPr lang="da-DK" sz="1900" b="1" i="1" u="sng" dirty="0"/>
              <a:t>forsvarlig rednings- og slukningsindsats</a:t>
            </a:r>
            <a:r>
              <a:rPr lang="da-DK" sz="1900" i="1" dirty="0"/>
              <a:t>.</a:t>
            </a:r>
          </a:p>
          <a:p>
            <a:pPr marL="352425" lvl="1">
              <a:spcBef>
                <a:spcPts val="600"/>
              </a:spcBef>
            </a:pPr>
            <a:endParaRPr lang="da-DK" sz="400" dirty="0"/>
          </a:p>
          <a:p>
            <a:pPr>
              <a:spcBef>
                <a:spcPts val="600"/>
              </a:spcBef>
            </a:pPr>
            <a:endParaRPr lang="da-DK" sz="1600" dirty="0"/>
          </a:p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539750"/>
            <a:ext cx="10243120" cy="900000"/>
          </a:xfrm>
        </p:spPr>
        <p:txBody>
          <a:bodyPr>
            <a:noAutofit/>
          </a:bodyPr>
          <a:lstStyle/>
          <a:p>
            <a:pPr algn="l"/>
            <a:r>
              <a:rPr lang="da-DK" sz="3400" dirty="0"/>
              <a:t>KAP. OM INDSATSTAKTISK TRADITIONELT BYGGERI</a:t>
            </a:r>
          </a:p>
        </p:txBody>
      </p:sp>
      <p:sp>
        <p:nvSpPr>
          <p:cNvPr id="5" name="Tekstfelt 4"/>
          <p:cNvSpPr txBox="1"/>
          <p:nvPr/>
        </p:nvSpPr>
        <p:spPr>
          <a:xfrm>
            <a:off x="10056441" y="6434930"/>
            <a:ext cx="5429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Calibri" panose="020F0502020204030204" pitchFamily="34" charset="0"/>
              </a:rPr>
              <a:t>9/17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6833" y="3866086"/>
            <a:ext cx="2219136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533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AGENDA" val="TOC Dividers SectionNumber SlideNumb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/100 [4]&quot; Source=&quot;Harvey 100&quot; /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4/100 [94]&quot; Source=&quot;Harvey 100&quot; /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5/100 [95]&quot; Source=&quot;Harvey 100&quot; /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6/100 [96]&quot; Source=&quot;Harvey 100&quot; /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7/100 [97]&quot; Source=&quot;Harvey 100&quot; /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8/100 [98]&quot; Source=&quot;Harvey 100&quot; /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9/100 [99]&quot; Source=&quot;Harvey 100&quot; /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00/100 [100]&quot; Source=&quot;Harvey 100&quot; /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0/8 [0]&quot; /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1/8 [1]&quot; /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2/8 [2]&quot; /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/100 [5]&quot; Source=&quot;Harvey 100&quot; /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3/8 [3]&quot; /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4/8 [4]&quot; /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5/8 [5]&quot; /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6/8 [6]&quot; /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7/8 [7]&quot; /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8/8 [8]&quot; /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0/4 [0]&quot; /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1/4 [1]&quot; /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2/4 [2]&quot; /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3/4 [3]&quot; /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/100 [6]&quot; Source=&quot;Harvey 100&quot; /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4/4 [4]&quot; /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0/3 [0]&quot; /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1/3 [1]&quot; /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2/3 [2]&quot; /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3/3 [3]&quot; /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/100 [7]&quot; Source=&quot;Harvey 100&quot; /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/100 [8]&quot; Source=&quot;Harvey 100&quot; /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/100 [9]&quot; Source=&quot;Harvey 100&quot; /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0/100 [10]&quot; Source=&quot;Harvey 100&quot; /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1/100 [11]&quot; Source=&quot;Harvey 100&quot; /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2/100 [12]&quot; Source=&quot;Harvey 100&quot; /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3/100 [13]&quot; Source=&quot;Harvey 100&quot; /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True&quot; Source=&quot;Group 4&quot; Layer=&quot;Group 4&quot; /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4/100 [14]&quot; Source=&quot;Harvey 100&quot; /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5/100 [15]&quot; Source=&quot;Harvey 100&quot; /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6/100 [16]&quot; Source=&quot;Harvey 100&quot; /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7/100 [17]&quot; Source=&quot;Harvey 100&quot; /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8/100 [18]&quot; Source=&quot;Harvey 100&quot; /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9/100 [19]&quot; Source=&quot;Harvey 100&quot; /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0/100 [20]&quot; Source=&quot;Harvey 100&quot; /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1/100 [21]&quot; Source=&quot;Harvey 100&quot; /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2/100 [22]&quot; Source=&quot;Harvey 100&quot; /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3/100 [23]&quot; Source=&quot;Harvey 100&quot; 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True&quot; Source=&quot;Group 5&quot; Layer=&quot;Group 5&quot; /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4/100 [24]&quot; Source=&quot;Harvey 100&quot; /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5/100 [25]&quot; Source=&quot;Harvey 100&quot; /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6/100 [26]&quot; Source=&quot;Harvey 100&quot; /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7/100 [27]&quot; Source=&quot;Harvey 100&quot; /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8/100 [28]&quot; Source=&quot;Harvey 100&quot; /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9/100 [29]&quot; Source=&quot;Harvey 100&quot; /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0/100 [30]&quot; Source=&quot;Harvey 100&quot; /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1/100 [31]&quot; Source=&quot;Harvey 100&quot; /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2/100 [32]&quot; Source=&quot;Harvey 100&quot; 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3/100 [33]&quot; Source=&quot;Harvey 100&quot; /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True&quot; Source=&quot;Harvey 8&quot; Layer=&quot;Harvey 8&quot; /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4/100 [34]&quot; Source=&quot;Harvey 100&quot; /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5/100 [35]&quot; Source=&quot;Harvey 100&quot; /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6/100 [36]&quot; Source=&quot;Harvey 100&quot; /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7/100 [37]&quot; Source=&quot;Harvey 100&quot; /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8/100 [38]&quot; Source=&quot;Harvey 100&quot; /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9/100 [39]&quot; Source=&quot;Harvey 100&quot; /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0/100 [40]&quot; Source=&quot;Harvey 100&quot; /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1/100 [41]&quot; Source=&quot;Harvey 100&quot; /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2/100 [42]&quot; Source=&quot;Harvey 100&quot; /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3/100 [43]&quot; Source=&quot;Harvey 100&quot; 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d5f66dcd-7c8d-4661-849b-23a9587c15e3&quot; /&gt;"/>
  <p:tag name="SP_POWERSHAPE" val="&lt;PowerShapeTag ClassVersion=&quot;0&quot; GUID=&quot;81f1f80b-b882-418d-8bbb-9c38d8d27274&quot; IsConsolidated=&quot;False&quot; IsTopLevel=&quot;True&quot; Layer=&quot;Harvey 100&quot; Source=&quot;Harvey 100&quot; /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4/100 [44]&quot; Source=&quot;Harvey 100&quot; /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5/100 [45]&quot; Source=&quot;Harvey 100&quot; /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6/100 [46]&quot; Source=&quot;Harvey 100&quot; 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7/100 [47]&quot; Source=&quot;Harvey 100&quot; /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8/100 [48]&quot; Source=&quot;Harvey 100&quot; 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9/100 [49]&quot; Source=&quot;Harvey 100&quot; /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0/100 [50]&quot; Source=&quot;Harvey 100&quot; /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1/100 [51]&quot; Source=&quot;Harvey 100&quot; /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2/100 [52]&quot; Source=&quot;Harvey 100&quot; /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3/100 [53]&quot; Source=&quot;Harvey 100&quot; 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0/100 [0]&quot; Source=&quot;Harvey 100&quot; /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4/100 [54]&quot; Source=&quot;Harvey 100&quot; /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5/100 [55]&quot; Source=&quot;Harvey 100&quot; /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6/100 [56]&quot; Source=&quot;Harvey 100&quot; /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7/100 [57]&quot; Source=&quot;Harvey 100&quot; /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8/100 [58]&quot; Source=&quot;Harvey 100&quot; /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9/100 [59]&quot; Source=&quot;Harvey 100&quot; /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0/100 [60]&quot; Source=&quot;Harvey 100&quot; /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1/100 [61]&quot; Source=&quot;Harvey 100&quot; /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2/100 [62]&quot; Source=&quot;Harvey 100&quot; /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3/100 [63]&quot; Source=&quot;Harvey 100&quot; /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/100 [1]&quot; Source=&quot;Harvey 100&quot; /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4/100 [64]&quot; Source=&quot;Harvey 100&quot; /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5/100 [65]&quot; Source=&quot;Harvey 100&quot; /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6/100 [66]&quot; Source=&quot;Harvey 100&quot; /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7/100 [67]&quot; Source=&quot;Harvey 100&quot; /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8/100 [68]&quot; Source=&quot;Harvey 100&quot; /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9/100 [69]&quot; Source=&quot;Harvey 100&quot; /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0/100 [70]&quot; Source=&quot;Harvey 100&quot; /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1/100 [71]&quot; Source=&quot;Harvey 100&quot; /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2/100 [72]&quot; Source=&quot;Harvey 100&quot; /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3/100 [73]&quot; Source=&quot;Harvey 100&quot; /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/100 [2]&quot; Source=&quot;Harvey 100&quot; /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4/100 [74]&quot; Source=&quot;Harvey 100&quot; /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5/100 [75]&quot; Source=&quot;Harvey 100&quot; /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6/100 [76]&quot; Source=&quot;Harvey 100&quot; /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7/100 [77]&quot; Source=&quot;Harvey 100&quot; /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8/100 [78]&quot; Source=&quot;Harvey 100&quot; /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9/100 [79]&quot; Source=&quot;Harvey 100&quot; /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0/100 [80]&quot; Source=&quot;Harvey 100&quot; /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1/100 [81]&quot; Source=&quot;Harvey 100&quot; /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2/100 [82]&quot; Source=&quot;Harvey 100&quot; /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3/100 [83]&quot; Source=&quot;Harvey 100&quot; /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/100 [3]&quot; Source=&quot;Harvey 100&quot; /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4/100 [84]&quot; Source=&quot;Harvey 100&quot; /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5/100 [85]&quot; Source=&quot;Harvey 100&quot; /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6/100 [86]&quot; Source=&quot;Harvey 100&quot; /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7/100 [87]&quot; Source=&quot;Harvey 100&quot; /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8/100 [88]&quot; Source=&quot;Harvey 100&quot; /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9/100 [89]&quot; Source=&quot;Harvey 100&quot; /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0/100 [90]&quot; Source=&quot;Harvey 100&quot; /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1/100 [91]&quot; Source=&quot;Harvey 100&quot; /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2/100 [92]&quot; Source=&quot;Harvey 100&quot; /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3/100 [93]&quot; Source=&quot;Harvey 100&quot; /&gt;"/>
</p:tagLst>
</file>

<file path=ppt/theme/theme1.xml><?xml version="1.0" encoding="utf-8"?>
<a:theme xmlns:a="http://schemas.openxmlformats.org/drawingml/2006/main" name="Sweco">
  <a:themeElements>
    <a:clrScheme name="Sweco">
      <a:dk1>
        <a:sysClr val="windowText" lastClr="000000"/>
      </a:dk1>
      <a:lt1>
        <a:srgbClr val="FFFFFF"/>
      </a:lt1>
      <a:dk2>
        <a:srgbClr val="111111"/>
      </a:dk2>
      <a:lt2>
        <a:srgbClr val="F2F2F2"/>
      </a:lt2>
      <a:accent1>
        <a:srgbClr val="3F6730"/>
      </a:accent1>
      <a:accent2>
        <a:srgbClr val="BDE3AF"/>
      </a:accent2>
      <a:accent3>
        <a:srgbClr val="87BE73"/>
      </a:accent3>
      <a:accent4>
        <a:srgbClr val="111111"/>
      </a:accent4>
      <a:accent5>
        <a:srgbClr val="E1E1E1"/>
      </a:accent5>
      <a:accent6>
        <a:srgbClr val="B2B2B2"/>
      </a:accent6>
      <a:hlink>
        <a:srgbClr val="3F6730"/>
      </a:hlink>
      <a:folHlink>
        <a:srgbClr val="B2B2B2"/>
      </a:folHlink>
    </a:clrScheme>
    <a:fontScheme name="Sweco">
      <a:majorFont>
        <a:latin typeface="Sweco Sans"/>
        <a:ea typeface=""/>
        <a:cs typeface=""/>
      </a:majorFont>
      <a:minorFont>
        <a:latin typeface="Swec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>
            <a:cs typeface="Arial" panose="020B0604020202020204" pitchFamily="34" charset="0"/>
          </a:defRPr>
        </a:defPPr>
      </a:lstStyle>
    </a:txDef>
  </a:objectDefaults>
  <a:extraClrSchemeLst/>
  <a:custClrLst/>
  <a:extLst>
    <a:ext uri="{05A4C25C-085E-4340-85A3-A5531E510DB2}">
      <thm15:themeFamily xmlns:thm15="http://schemas.microsoft.com/office/thememl/2012/main" name="Sweco - MF.potx" id="{E92EFFE5-179D-41A9-B791-E5FFC4EB0F93}" vid="{B4C6487D-5B04-4A7A-A745-EB9A6395D3E3}"/>
    </a:ext>
  </a:extLst>
</a:theme>
</file>

<file path=ppt/theme/theme2.xml><?xml version="1.0" encoding="utf-8"?>
<a:theme xmlns:a="http://schemas.openxmlformats.org/drawingml/2006/main" name="Office-tema">
  <a:themeElements>
    <a:clrScheme name="Sweco">
      <a:dk1>
        <a:srgbClr val="000000"/>
      </a:dk1>
      <a:lt1>
        <a:srgbClr val="FFFFFF"/>
      </a:lt1>
      <a:dk2>
        <a:srgbClr val="3F3F42"/>
      </a:dk2>
      <a:lt2>
        <a:srgbClr val="E2E0DA"/>
      </a:lt2>
      <a:accent1>
        <a:srgbClr val="A4A4A6"/>
      </a:accent1>
      <a:accent2>
        <a:srgbClr val="DEC55B"/>
      </a:accent2>
      <a:accent3>
        <a:srgbClr val="9DD354"/>
      </a:accent3>
      <a:accent4>
        <a:srgbClr val="C0D4FD"/>
      </a:accent4>
      <a:accent5>
        <a:srgbClr val="F2B1DC"/>
      </a:accent5>
      <a:accent6>
        <a:srgbClr val="3F3F42"/>
      </a:accent6>
      <a:hlink>
        <a:srgbClr val="C0D4FD"/>
      </a:hlink>
      <a:folHlink>
        <a:srgbClr val="9DD354"/>
      </a:folHlink>
    </a:clrScheme>
    <a:fontScheme name="Sweco">
      <a:majorFont>
        <a:latin typeface="Sweco Sans"/>
        <a:ea typeface=""/>
        <a:cs typeface=""/>
      </a:majorFont>
      <a:minorFont>
        <a:latin typeface="Sweco Sans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weco">
      <a:dk1>
        <a:srgbClr val="000000"/>
      </a:dk1>
      <a:lt1>
        <a:srgbClr val="FFFFFF"/>
      </a:lt1>
      <a:dk2>
        <a:srgbClr val="3F3F42"/>
      </a:dk2>
      <a:lt2>
        <a:srgbClr val="E2E0DA"/>
      </a:lt2>
      <a:accent1>
        <a:srgbClr val="A4A4A6"/>
      </a:accent1>
      <a:accent2>
        <a:srgbClr val="DEC55B"/>
      </a:accent2>
      <a:accent3>
        <a:srgbClr val="9DD354"/>
      </a:accent3>
      <a:accent4>
        <a:srgbClr val="C0D4FD"/>
      </a:accent4>
      <a:accent5>
        <a:srgbClr val="F2B1DC"/>
      </a:accent5>
      <a:accent6>
        <a:srgbClr val="3F3F42"/>
      </a:accent6>
      <a:hlink>
        <a:srgbClr val="C0D4FD"/>
      </a:hlink>
      <a:folHlink>
        <a:srgbClr val="9DD354"/>
      </a:folHlink>
    </a:clrScheme>
    <a:fontScheme name="Sweco">
      <a:majorFont>
        <a:latin typeface="Sweco Sans"/>
        <a:ea typeface=""/>
        <a:cs typeface=""/>
      </a:majorFont>
      <a:minorFont>
        <a:latin typeface="Swec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<?xml version="1.0" encoding="utf-8"?>
<TemplafySlideFormConfiguration><![CDATA[{"formFields":[],"formDataEntries":[]}]]></TemplafySlideFormConfiguration>
</file>

<file path=customXml/item2.xml><?xml version="1.0" encoding="utf-8"?>
<TemplafySlideTemplateConfiguration><![CDATA[{"slideVersion":1,"isValidatorEnabled":false,"isLocked":false,"elementsMetadata":[],"slideId":"1132108350866587649","enableDocumentContentUpdater":false,"version":"2.0"}]]></TemplafySlideTemplateConfiguration>
</file>

<file path=customXml/item3.xml><?xml version="1.0" encoding="utf-8"?>
<TemplafySlideFormConfiguration><![CDATA[{"formFields":[],"formDataEntries":[]}]]></TemplafySlideFormConfiguration>
</file>

<file path=customXml/item4.xml><?xml version="1.0" encoding="utf-8"?>
<TemplafySlideTemplateConfiguration><![CDATA[{"slideVersion":1,"isValidatorEnabled":false,"isLocked":false,"elementsMetadata":[],"slideId":"1132108350866587649","enableDocumentContentUpdater":false,"version":"2.0"}]]></TemplafySlideTemplateConfiguration>
</file>

<file path=customXml/item5.xml><?xml version="1.0" encoding="utf-8"?>
<TemplafySlideFormConfiguration><![CDATA[{"formFields":[],"formDataEntries":[]}]]></TemplafySlideFormConfiguration>
</file>

<file path=customXml/item6.xml><?xml version="1.0" encoding="utf-8"?>
<TemplafyTemplateConfiguration><![CDATA[{"elementsMetadata":[],"transformationConfigurations":[{"colorTheme":"{{DataSources.ColorThemes[\"Sweco\"].ColorTheme}}","disableUpdates":false,"originalColorThemeXml":"<a:clrScheme name=\"Sweco\" xmlns:a=\"http://schemas.openxmlformats.org/drawingml/2006/main\"><a:dk1><a:srgbClr val=\"111111\" /></a:dk1><a:lt1><a:srgbClr val=\"FFFFFF\" /></a:lt1><a:dk2><a:srgbClr val=\"111111\" /></a:dk2><a:lt2><a:srgbClr val=\"F2F2F2\" /></a:lt2><a:accent1><a:srgbClr val=\"3F6730\" /></a:accent1><a:accent2><a:srgbClr val=\"BDE3AF\" /></a:accent2><a:accent3><a:srgbClr val=\"87BE73\" /></a:accent3><a:accent4><a:srgbClr val=\"111111\" /></a:accent4><a:accent5><a:srgbClr val=\"E1E1E1\" /></a:accent5><a:accent6><a:srgbClr val=\"B2B2B2\" /></a:accent6><a:hlink><a:srgbClr val=\"111111\" /></a:hlink><a:folHlink><a:srgbClr val=\"111111\" /></a:folHlink></a:clrScheme>","type":"colorTheme"},{"propertyName":"title","propertyValue":"{{HostSystem.DocumentName}}","disableUpdates":false,"type":"documentProperty"}],"templateName":"Blank","templateDescription":"","enableDocumentContentUpdater":true,"version":"2.0"}]]></TemplafyTemplateConfiguration>
</file>

<file path=customXml/item7.xml><?xml version="1.0" encoding="utf-8"?>
<TemplafyFormConfiguration><![CDATA[{"formFields":[],"formDataEntries":[]}]]></TemplafyFormConfiguration>
</file>

<file path=customXml/item8.xml><?xml version="1.0" encoding="utf-8"?>
<TemplafySlideTemplateConfiguration><![CDATA[{"slideVersion":1,"isValidatorEnabled":false,"isLocked":false,"elementsMetadata":[],"slideId":"1132108350866587648","enableDocumentContentUpdater":false,"version":"2.0"}]]></TemplafySlideTemplateConfiguration>
</file>

<file path=customXml/itemProps1.xml><?xml version="1.0" encoding="utf-8"?>
<ds:datastoreItem xmlns:ds="http://schemas.openxmlformats.org/officeDocument/2006/customXml" ds:itemID="{36DDE275-ACE8-4FC4-A06D-EB19CECDD674}">
  <ds:schemaRefs/>
</ds:datastoreItem>
</file>

<file path=customXml/itemProps2.xml><?xml version="1.0" encoding="utf-8"?>
<ds:datastoreItem xmlns:ds="http://schemas.openxmlformats.org/officeDocument/2006/customXml" ds:itemID="{4D3FB5C8-EC1B-4956-B12A-958DF0CF5E6F}">
  <ds:schemaRefs/>
</ds:datastoreItem>
</file>

<file path=customXml/itemProps3.xml><?xml version="1.0" encoding="utf-8"?>
<ds:datastoreItem xmlns:ds="http://schemas.openxmlformats.org/officeDocument/2006/customXml" ds:itemID="{6BA9732B-C769-4394-8579-DA04A4B406EC}">
  <ds:schemaRefs/>
</ds:datastoreItem>
</file>

<file path=customXml/itemProps4.xml><?xml version="1.0" encoding="utf-8"?>
<ds:datastoreItem xmlns:ds="http://schemas.openxmlformats.org/officeDocument/2006/customXml" ds:itemID="{1E751623-DAF2-48A7-AD6C-65A39168BC58}">
  <ds:schemaRefs/>
</ds:datastoreItem>
</file>

<file path=customXml/itemProps5.xml><?xml version="1.0" encoding="utf-8"?>
<ds:datastoreItem xmlns:ds="http://schemas.openxmlformats.org/officeDocument/2006/customXml" ds:itemID="{092A62ED-F7E5-44EB-8FEC-1E14578EE386}">
  <ds:schemaRefs/>
</ds:datastoreItem>
</file>

<file path=customXml/itemProps6.xml><?xml version="1.0" encoding="utf-8"?>
<ds:datastoreItem xmlns:ds="http://schemas.openxmlformats.org/officeDocument/2006/customXml" ds:itemID="{483A481E-9914-4B92-91FF-968DB50C2F6D}">
  <ds:schemaRefs/>
</ds:datastoreItem>
</file>

<file path=customXml/itemProps7.xml><?xml version="1.0" encoding="utf-8"?>
<ds:datastoreItem xmlns:ds="http://schemas.openxmlformats.org/officeDocument/2006/customXml" ds:itemID="{FC6AD80E-F307-46DF-8AA6-4857AD0D122A}">
  <ds:schemaRefs/>
</ds:datastoreItem>
</file>

<file path=customXml/itemProps8.xml><?xml version="1.0" encoding="utf-8"?>
<ds:datastoreItem xmlns:ds="http://schemas.openxmlformats.org/officeDocument/2006/customXml" ds:itemID="{3750B89A-DFEB-4DB4-8588-7F38E6ACA0F1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Sweco - MF</Template>
  <TotalTime>162</TotalTime>
  <Words>2015</Words>
  <Application>Microsoft Office PowerPoint</Application>
  <PresentationFormat>Widescreen</PresentationFormat>
  <Paragraphs>365</Paragraphs>
  <Slides>35</Slides>
  <Notes>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35</vt:i4>
      </vt:variant>
    </vt:vector>
  </HeadingPairs>
  <TitlesOfParts>
    <vt:vector size="42" baseType="lpstr">
      <vt:lpstr>Wingdings</vt:lpstr>
      <vt:lpstr>Verdana</vt:lpstr>
      <vt:lpstr>Lato</vt:lpstr>
      <vt:lpstr>Calibri</vt:lpstr>
      <vt:lpstr>Arial</vt:lpstr>
      <vt:lpstr>Sweco Sans</vt:lpstr>
      <vt:lpstr>Sweco</vt:lpstr>
      <vt:lpstr>Temadag - Sikkerhed i  Almene Boliger</vt:lpstr>
      <vt:lpstr>PowerPoint-præsentation</vt:lpstr>
      <vt:lpstr>Hvad handler brandsikkerhed om?</vt:lpstr>
      <vt:lpstr>PowerPoint-præsentation</vt:lpstr>
      <vt:lpstr>PowerPoint-præsentation</vt:lpstr>
      <vt:lpstr>BR18´s vejledninger om brand og certificeringsordningen</vt:lpstr>
      <vt:lpstr>BR18´s vejledning til kapitel 5- brandforhold</vt:lpstr>
      <vt:lpstr>AFSNIT OM INDPLACERING I BRANDKLASSER</vt:lpstr>
      <vt:lpstr>KAP. OM INDSATSTAKTISK TRADITIONELT BYGGERI</vt:lpstr>
      <vt:lpstr>KAP. OM DRIFT, KONTROL OG VEDLIGEHOLD AF BRANDSIKRINGSTILTAG</vt:lpstr>
      <vt:lpstr>PRÆ-ACCEPTEREDE LØSNINGER  - PR BYGNINGSTYPE</vt:lpstr>
      <vt:lpstr>BRANDTEKNISK DOKUMENTATION</vt:lpstr>
      <vt:lpstr>BR’S VEJL. OM BRANDTEKNISKE INSTALLATIONER</vt:lpstr>
      <vt:lpstr>BR’S VEJL. OM CERTIFICERET STATIKERS OG BRANDRÅDGIVERS VIRKE</vt:lpstr>
      <vt:lpstr>VEJLEDNING TIL CERTIFICERINGSORDNINGEN OM BEDØMMELSE AF KOMPETENCER</vt:lpstr>
      <vt:lpstr>PowerPoint-præsentation</vt:lpstr>
      <vt:lpstr>PowerPoint-præsentation</vt:lpstr>
      <vt:lpstr>  §85 ANVENDELSESKATEGORIER I BR18</vt:lpstr>
      <vt:lpstr>§ 86 - RISIKOKLASSER</vt:lpstr>
      <vt:lpstr>PowerPoint-præsentation</vt:lpstr>
      <vt:lpstr>BRANDKLASSER</vt:lpstr>
      <vt:lpstr>METODER FOR DOKUMENTATION AF BRANDFORHOLD</vt:lpstr>
      <vt:lpstr>FIRE BRANDKLASSER</vt:lpstr>
      <vt:lpstr>EKSEMPLER PÅ BRANDKLASSE 4</vt:lpstr>
      <vt:lpstr>Dokumentationsproces</vt:lpstr>
      <vt:lpstr>Konkrete eksempler på byggerier - 1</vt:lpstr>
      <vt:lpstr>Konkrete eksempler på byggerier - 2</vt:lpstr>
      <vt:lpstr>Konkrete eksempler på byggerier - 2</vt:lpstr>
      <vt:lpstr>Kontroller på projektering og udførelse  </vt:lpstr>
      <vt:lpstr>Projektering</vt:lpstr>
      <vt:lpstr>Projektering</vt:lpstr>
      <vt:lpstr>Udførelse</vt:lpstr>
      <vt:lpstr>Udførelse</vt:lpstr>
      <vt:lpstr>Hvilke Tendenser ser vi markedet</vt:lpstr>
      <vt:lpstr>PowerPoint-præsentation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Züfer, Ersün</dc:creator>
  <cp:lastModifiedBy>Züfer, Ersün</cp:lastModifiedBy>
  <cp:revision>5</cp:revision>
  <dcterms:created xsi:type="dcterms:W3CDTF">2025-11-24T09:04:24Z</dcterms:created>
  <dcterms:modified xsi:type="dcterms:W3CDTF">2026-05-11T08:58:40Z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3f08ec5-d6d9-4227-8387-ccbfcb3632c4_Enabled">
    <vt:lpwstr>true</vt:lpwstr>
  </property>
  <property fmtid="{D5CDD505-2E9C-101B-9397-08002B2CF9AE}" pid="3" name="MSIP_Label_43f08ec5-d6d9-4227-8387-ccbfcb3632c4_SetDate">
    <vt:lpwstr>2025-02-21T09:27:34Z</vt:lpwstr>
  </property>
  <property fmtid="{D5CDD505-2E9C-101B-9397-08002B2CF9AE}" pid="4" name="MSIP_Label_43f08ec5-d6d9-4227-8387-ccbfcb3632c4_Method">
    <vt:lpwstr>Standard</vt:lpwstr>
  </property>
  <property fmtid="{D5CDD505-2E9C-101B-9397-08002B2CF9AE}" pid="5" name="MSIP_Label_43f08ec5-d6d9-4227-8387-ccbfcb3632c4_Name">
    <vt:lpwstr>Sweco Restricted</vt:lpwstr>
  </property>
  <property fmtid="{D5CDD505-2E9C-101B-9397-08002B2CF9AE}" pid="6" name="MSIP_Label_43f08ec5-d6d9-4227-8387-ccbfcb3632c4_SiteId">
    <vt:lpwstr>b7872ef0-9a00-4c18-8a4a-c7d25c778a9e</vt:lpwstr>
  </property>
  <property fmtid="{D5CDD505-2E9C-101B-9397-08002B2CF9AE}" pid="7" name="MSIP_Label_43f08ec5-d6d9-4227-8387-ccbfcb3632c4_ActionId">
    <vt:lpwstr>5c622bd9-8361-400c-9d3e-acc26da8f743</vt:lpwstr>
  </property>
  <property fmtid="{D5CDD505-2E9C-101B-9397-08002B2CF9AE}" pid="8" name="MSIP_Label_43f08ec5-d6d9-4227-8387-ccbfcb3632c4_ContentBits">
    <vt:lpwstr>0</vt:lpwstr>
  </property>
  <property fmtid="{D5CDD505-2E9C-101B-9397-08002B2CF9AE}" pid="9" name="TemplafyTimeStamp">
    <vt:lpwstr>2025-03-06T09:39:18</vt:lpwstr>
  </property>
  <property fmtid="{D5CDD505-2E9C-101B-9397-08002B2CF9AE}" pid="10" name="TemplafyTenantId">
    <vt:lpwstr>sweco</vt:lpwstr>
  </property>
  <property fmtid="{D5CDD505-2E9C-101B-9397-08002B2CF9AE}" pid="11" name="TemplafyTemplateId">
    <vt:lpwstr>1132108342882205870</vt:lpwstr>
  </property>
  <property fmtid="{D5CDD505-2E9C-101B-9397-08002B2CF9AE}" pid="12" name="TemplafyUserProfileId">
    <vt:lpwstr>766363161535185098</vt:lpwstr>
  </property>
  <property fmtid="{D5CDD505-2E9C-101B-9397-08002B2CF9AE}" pid="13" name="TemplafyLanguageCode">
    <vt:lpwstr>da-DK</vt:lpwstr>
  </property>
  <property fmtid="{D5CDD505-2E9C-101B-9397-08002B2CF9AE}" pid="14" name="TemplafyFromBlank">
    <vt:bool>true</vt:bool>
  </property>
</Properties>
</file>