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75" r:id="rId2"/>
    <p:sldId id="2953" r:id="rId3"/>
    <p:sldId id="3000" r:id="rId4"/>
    <p:sldId id="3001" r:id="rId5"/>
    <p:sldId id="2638" r:id="rId6"/>
    <p:sldId id="2639" r:id="rId7"/>
    <p:sldId id="2627" r:id="rId8"/>
    <p:sldId id="2623" r:id="rId9"/>
    <p:sldId id="2956" r:id="rId10"/>
    <p:sldId id="2622" r:id="rId11"/>
    <p:sldId id="2945" r:id="rId12"/>
    <p:sldId id="2930" r:id="rId13"/>
    <p:sldId id="2957" r:id="rId14"/>
    <p:sldId id="2931" r:id="rId15"/>
    <p:sldId id="292" r:id="rId16"/>
    <p:sldId id="2932" r:id="rId17"/>
    <p:sldId id="2637" r:id="rId18"/>
    <p:sldId id="2936" r:id="rId19"/>
    <p:sldId id="2951" r:id="rId20"/>
    <p:sldId id="2952" r:id="rId21"/>
    <p:sldId id="2958" r:id="rId22"/>
    <p:sldId id="2959" r:id="rId23"/>
    <p:sldId id="290" r:id="rId24"/>
    <p:sldId id="2985" r:id="rId25"/>
    <p:sldId id="2986" r:id="rId26"/>
    <p:sldId id="2987" r:id="rId27"/>
    <p:sldId id="2988" r:id="rId28"/>
    <p:sldId id="2989" r:id="rId29"/>
    <p:sldId id="2990" r:id="rId30"/>
    <p:sldId id="2991" r:id="rId31"/>
    <p:sldId id="2992" r:id="rId32"/>
    <p:sldId id="3003" r:id="rId33"/>
    <p:sldId id="2993" r:id="rId34"/>
    <p:sldId id="2994" r:id="rId35"/>
    <p:sldId id="2995" r:id="rId36"/>
    <p:sldId id="2657" r:id="rId37"/>
    <p:sldId id="2658" r:id="rId38"/>
    <p:sldId id="2659" r:id="rId39"/>
    <p:sldId id="2996" r:id="rId40"/>
    <p:sldId id="2997" r:id="rId41"/>
    <p:sldId id="2998" r:id="rId42"/>
    <p:sldId id="3002" r:id="rId43"/>
    <p:sldId id="2999" r:id="rId44"/>
    <p:sldId id="2955" r:id="rId45"/>
    <p:sldId id="2941" r:id="rId46"/>
    <p:sldId id="2960" r:id="rId47"/>
    <p:sldId id="281" r:id="rId48"/>
    <p:sldId id="283" r:id="rId49"/>
    <p:sldId id="272" r:id="rId5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æsentation" id="{60E07912-C9FE-4557-A2C9-58FA2241C201}">
          <p14:sldIdLst>
            <p14:sldId id="275"/>
            <p14:sldId id="2953"/>
            <p14:sldId id="3000"/>
            <p14:sldId id="3001"/>
            <p14:sldId id="2638"/>
            <p14:sldId id="2639"/>
            <p14:sldId id="2627"/>
            <p14:sldId id="2623"/>
            <p14:sldId id="2956"/>
            <p14:sldId id="2622"/>
            <p14:sldId id="2945"/>
            <p14:sldId id="2930"/>
            <p14:sldId id="2957"/>
            <p14:sldId id="2931"/>
            <p14:sldId id="292"/>
            <p14:sldId id="2932"/>
            <p14:sldId id="2637"/>
            <p14:sldId id="2936"/>
            <p14:sldId id="2951"/>
            <p14:sldId id="2952"/>
            <p14:sldId id="2958"/>
            <p14:sldId id="2959"/>
            <p14:sldId id="290"/>
            <p14:sldId id="2985"/>
            <p14:sldId id="2986"/>
            <p14:sldId id="2987"/>
            <p14:sldId id="2988"/>
            <p14:sldId id="2989"/>
            <p14:sldId id="2990"/>
            <p14:sldId id="2991"/>
            <p14:sldId id="2992"/>
            <p14:sldId id="3003"/>
            <p14:sldId id="2993"/>
            <p14:sldId id="2994"/>
            <p14:sldId id="2995"/>
            <p14:sldId id="2657"/>
            <p14:sldId id="2658"/>
            <p14:sldId id="2659"/>
            <p14:sldId id="2996"/>
            <p14:sldId id="2997"/>
            <p14:sldId id="2998"/>
            <p14:sldId id="3002"/>
            <p14:sldId id="2999"/>
            <p14:sldId id="2955"/>
            <p14:sldId id="2941"/>
          </p14:sldIdLst>
        </p14:section>
        <p14:section name="Appendix" id="{B5BF1ADC-89DC-44C5-909F-AF6D7671DAB5}">
          <p14:sldIdLst>
            <p14:sldId id="2960"/>
            <p14:sldId id="281"/>
            <p14:sldId id="283"/>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DE"/>
    <a:srgbClr val="00004B"/>
    <a:srgbClr val="FFE4FA"/>
    <a:srgbClr val="FFF2FC"/>
    <a:srgbClr val="CCE9E5"/>
    <a:srgbClr val="FFEFC5"/>
    <a:srgbClr val="99D3CB"/>
    <a:srgbClr val="66BDB2"/>
    <a:srgbClr val="FFE8A9"/>
    <a:srgbClr val="485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33500-8099-4B84-BA1D-D4829A405199}" v="3" dt="2026-05-10T21:21:41.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4765" autoAdjust="0"/>
  </p:normalViewPr>
  <p:slideViewPr>
    <p:cSldViewPr snapToGrid="0">
      <p:cViewPr varScale="1">
        <p:scale>
          <a:sx n="73" d="100"/>
          <a:sy n="73" d="100"/>
        </p:scale>
        <p:origin x="1070" y="283"/>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71" d="100"/>
          <a:sy n="71" d="100"/>
        </p:scale>
        <p:origin x="2981"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image" Target="../media/image42.svg"/></Relationships>
</file>

<file path=ppt/diagrams/_rels/data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image" Target="../media/image4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F5BF3-2B53-4FEF-A050-D6AC56FB968E}" type="doc">
      <dgm:prSet loTypeId="urn:microsoft.com/office/officeart/2008/layout/HorizontalMultiLevelHierarchy" loCatId="hierarchy" qsTypeId="urn:microsoft.com/office/officeart/2005/8/quickstyle/simple1" qsCatId="simple" csTypeId="urn:microsoft.com/office/officeart/2005/8/colors/accent1_5" csCatId="accent1" phldr="1"/>
      <dgm:spPr/>
      <dgm:t>
        <a:bodyPr/>
        <a:lstStyle/>
        <a:p>
          <a:endParaRPr lang="da-DK"/>
        </a:p>
      </dgm:t>
    </dgm:pt>
    <dgm:pt modelId="{BC693F9E-3448-47A2-B551-B630BA61D55C}">
      <dgm:prSet phldrT="[Tekst]"/>
      <dgm:spPr/>
      <dgm:t>
        <a:bodyPr/>
        <a:lstStyle/>
        <a:p>
          <a:r>
            <a:rPr lang="da-DK"/>
            <a:t>Landskabet </a:t>
          </a:r>
        </a:p>
      </dgm:t>
    </dgm:pt>
    <dgm:pt modelId="{815B09A6-BCC2-4B13-B2BD-D083286DB3DC}" type="parTrans" cxnId="{9DF334BA-E6A1-4C86-AD18-875CAB4D8E1F}">
      <dgm:prSet/>
      <dgm:spPr/>
      <dgm:t>
        <a:bodyPr/>
        <a:lstStyle/>
        <a:p>
          <a:endParaRPr lang="da-DK"/>
        </a:p>
      </dgm:t>
    </dgm:pt>
    <dgm:pt modelId="{8F612349-1556-436B-B428-393CBB048793}" type="sibTrans" cxnId="{9DF334BA-E6A1-4C86-AD18-875CAB4D8E1F}">
      <dgm:prSet/>
      <dgm:spPr/>
      <dgm:t>
        <a:bodyPr/>
        <a:lstStyle/>
        <a:p>
          <a:endParaRPr lang="da-DK"/>
        </a:p>
      </dgm:t>
    </dgm:pt>
    <dgm:pt modelId="{BA421857-1BA6-4977-AD8B-7F4CF8C76F61}">
      <dgm:prSet phldrT="[Tekst]"/>
      <dgm:spPr/>
      <dgm:t>
        <a:bodyPr/>
        <a:lstStyle/>
        <a:p>
          <a:pPr algn="l"/>
          <a:r>
            <a:rPr lang="da-DK"/>
            <a:t>Ministeriet for Samfundssikkerhed       </a:t>
          </a:r>
        </a:p>
        <a:p>
          <a:pPr algn="l"/>
          <a:r>
            <a:rPr lang="da-DK"/>
            <a:t>Styrelsen for Samfundssikkerhed     </a:t>
          </a:r>
        </a:p>
        <a:p>
          <a:pPr algn="l"/>
          <a:r>
            <a:rPr lang="da-DK"/>
            <a:t>Beredskabsstyrelsen </a:t>
          </a:r>
        </a:p>
      </dgm:t>
    </dgm:pt>
    <dgm:pt modelId="{544E7919-32F9-4BA2-8D35-681B5EB25B03}" type="parTrans" cxnId="{853A3DB5-4011-4E98-8E5C-01C70DD90CF7}">
      <dgm:prSet/>
      <dgm:spPr/>
      <dgm:t>
        <a:bodyPr/>
        <a:lstStyle/>
        <a:p>
          <a:endParaRPr lang="da-DK"/>
        </a:p>
      </dgm:t>
    </dgm:pt>
    <dgm:pt modelId="{AFEC346E-B2AF-429F-BCB6-F301F127B1A6}" type="sibTrans" cxnId="{853A3DB5-4011-4E98-8E5C-01C70DD90CF7}">
      <dgm:prSet/>
      <dgm:spPr/>
      <dgm:t>
        <a:bodyPr/>
        <a:lstStyle/>
        <a:p>
          <a:endParaRPr lang="da-DK"/>
        </a:p>
      </dgm:t>
    </dgm:pt>
    <dgm:pt modelId="{81550037-3777-4676-A332-7522F72BF9E9}">
      <dgm:prSet phldrT="[Tekst]"/>
      <dgm:spPr/>
      <dgm:t>
        <a:bodyPr/>
        <a:lstStyle/>
        <a:p>
          <a:pPr algn="l"/>
          <a:r>
            <a:rPr lang="da-DK"/>
            <a:t>Regioner (hospitaler, sundhedsberedskab)</a:t>
          </a:r>
        </a:p>
        <a:p>
          <a:pPr algn="l"/>
          <a:r>
            <a:rPr lang="da-DK"/>
            <a:t>Politi og Forsvar (sikkerhed og støtte) </a:t>
          </a:r>
        </a:p>
      </dgm:t>
    </dgm:pt>
    <dgm:pt modelId="{19180E34-24A4-439D-B8CA-CEC4EC0BCB16}" type="parTrans" cxnId="{F64A8DF3-E387-4AE4-9717-CCA21A867FC3}">
      <dgm:prSet/>
      <dgm:spPr/>
      <dgm:t>
        <a:bodyPr/>
        <a:lstStyle/>
        <a:p>
          <a:endParaRPr lang="da-DK"/>
        </a:p>
      </dgm:t>
    </dgm:pt>
    <dgm:pt modelId="{13A28CD4-9A53-43B7-877C-A748F229C0A3}" type="sibTrans" cxnId="{F64A8DF3-E387-4AE4-9717-CCA21A867FC3}">
      <dgm:prSet/>
      <dgm:spPr/>
      <dgm:t>
        <a:bodyPr/>
        <a:lstStyle/>
        <a:p>
          <a:endParaRPr lang="da-DK"/>
        </a:p>
      </dgm:t>
    </dgm:pt>
    <dgm:pt modelId="{480E3A6B-5893-4E24-9F30-2F3FDCB8A452}">
      <dgm:prSet phldrT="[Tekst]"/>
      <dgm:spPr/>
      <dgm:t>
        <a:bodyPr/>
        <a:lstStyle/>
        <a:p>
          <a:pPr algn="l"/>
          <a:r>
            <a:rPr lang="da-DK"/>
            <a:t>Kommuner (evakuering, velfærd)           </a:t>
          </a:r>
        </a:p>
        <a:p>
          <a:pPr algn="l"/>
          <a:r>
            <a:rPr lang="da-DK"/>
            <a:t>Danske Beredskaber</a:t>
          </a:r>
        </a:p>
      </dgm:t>
    </dgm:pt>
    <dgm:pt modelId="{9AA0723F-104F-4462-A060-6106C8043050}" type="parTrans" cxnId="{B0342262-83DA-4E73-B798-14B67C2A1C5B}">
      <dgm:prSet/>
      <dgm:spPr/>
      <dgm:t>
        <a:bodyPr/>
        <a:lstStyle/>
        <a:p>
          <a:endParaRPr lang="da-DK"/>
        </a:p>
      </dgm:t>
    </dgm:pt>
    <dgm:pt modelId="{9C88F985-A661-4313-AA90-86AC18BB2F5B}" type="sibTrans" cxnId="{B0342262-83DA-4E73-B798-14B67C2A1C5B}">
      <dgm:prSet/>
      <dgm:spPr/>
      <dgm:t>
        <a:bodyPr/>
        <a:lstStyle/>
        <a:p>
          <a:endParaRPr lang="da-DK"/>
        </a:p>
      </dgm:t>
    </dgm:pt>
    <dgm:pt modelId="{CC48AC2D-AAD6-4E4C-9789-6CA0538423D6}">
      <dgm:prSet phldrT="[Tekst]"/>
      <dgm:spPr/>
      <dgm:t>
        <a:bodyPr/>
        <a:lstStyle/>
        <a:p>
          <a:pPr algn="l"/>
          <a:r>
            <a:rPr lang="da-DK" dirty="0"/>
            <a:t>Beredskabsforbundet (frivillige)         </a:t>
          </a:r>
        </a:p>
        <a:p>
          <a:r>
            <a:rPr lang="da-DK" dirty="0"/>
            <a:t>Røde Kors, </a:t>
          </a:r>
          <a:r>
            <a:rPr lang="da-DK" dirty="0" err="1"/>
            <a:t>NGOer</a:t>
          </a:r>
          <a:r>
            <a:rPr lang="da-DK" dirty="0"/>
            <a:t>, hjemmeværnet og øvrigt civilsamfund </a:t>
          </a:r>
        </a:p>
      </dgm:t>
    </dgm:pt>
    <dgm:pt modelId="{D410A880-7ABE-4142-9077-37122225EE6A}" type="parTrans" cxnId="{AC622679-8FDA-484C-8581-0A24D9787E87}">
      <dgm:prSet/>
      <dgm:spPr/>
      <dgm:t>
        <a:bodyPr/>
        <a:lstStyle/>
        <a:p>
          <a:endParaRPr lang="da-DK"/>
        </a:p>
      </dgm:t>
    </dgm:pt>
    <dgm:pt modelId="{6D82636C-906A-4537-A6EC-55AC7F4DB785}" type="sibTrans" cxnId="{AC622679-8FDA-484C-8581-0A24D9787E87}">
      <dgm:prSet/>
      <dgm:spPr/>
      <dgm:t>
        <a:bodyPr/>
        <a:lstStyle/>
        <a:p>
          <a:endParaRPr lang="da-DK"/>
        </a:p>
      </dgm:t>
    </dgm:pt>
    <dgm:pt modelId="{EEE32C0F-DFE6-496B-ABDD-595E30641A15}" type="pres">
      <dgm:prSet presAssocID="{BEDF5BF3-2B53-4FEF-A050-D6AC56FB968E}" presName="Name0" presStyleCnt="0">
        <dgm:presLayoutVars>
          <dgm:chPref val="1"/>
          <dgm:dir/>
          <dgm:animOne val="branch"/>
          <dgm:animLvl val="lvl"/>
          <dgm:resizeHandles val="exact"/>
        </dgm:presLayoutVars>
      </dgm:prSet>
      <dgm:spPr/>
    </dgm:pt>
    <dgm:pt modelId="{D7E670FA-39FC-438D-B205-1F8B2742E0F2}" type="pres">
      <dgm:prSet presAssocID="{BC693F9E-3448-47A2-B551-B630BA61D55C}" presName="root1" presStyleCnt="0"/>
      <dgm:spPr/>
    </dgm:pt>
    <dgm:pt modelId="{21A46F4E-4AF0-4288-97F9-658330232D19}" type="pres">
      <dgm:prSet presAssocID="{BC693F9E-3448-47A2-B551-B630BA61D55C}" presName="LevelOneTextNode" presStyleLbl="node0" presStyleIdx="0" presStyleCnt="1">
        <dgm:presLayoutVars>
          <dgm:chPref val="3"/>
        </dgm:presLayoutVars>
      </dgm:prSet>
      <dgm:spPr/>
    </dgm:pt>
    <dgm:pt modelId="{1042E8A0-DB4C-4EC8-893A-AEF01DDA49C7}" type="pres">
      <dgm:prSet presAssocID="{BC693F9E-3448-47A2-B551-B630BA61D55C}" presName="level2hierChild" presStyleCnt="0"/>
      <dgm:spPr/>
    </dgm:pt>
    <dgm:pt modelId="{F029B61E-0C12-4022-90E1-949EF0D16119}" type="pres">
      <dgm:prSet presAssocID="{544E7919-32F9-4BA2-8D35-681B5EB25B03}" presName="conn2-1" presStyleLbl="parChTrans1D2" presStyleIdx="0" presStyleCnt="4"/>
      <dgm:spPr/>
    </dgm:pt>
    <dgm:pt modelId="{7F0C34E9-CF15-4F69-ABED-935AE3F3A297}" type="pres">
      <dgm:prSet presAssocID="{544E7919-32F9-4BA2-8D35-681B5EB25B03}" presName="connTx" presStyleLbl="parChTrans1D2" presStyleIdx="0" presStyleCnt="4"/>
      <dgm:spPr/>
    </dgm:pt>
    <dgm:pt modelId="{72A86A75-3F13-472E-A963-5774BF934AE6}" type="pres">
      <dgm:prSet presAssocID="{BA421857-1BA6-4977-AD8B-7F4CF8C76F61}" presName="root2" presStyleCnt="0"/>
      <dgm:spPr/>
    </dgm:pt>
    <dgm:pt modelId="{678E4FF4-B5BE-41B4-8702-44963A30D99A}" type="pres">
      <dgm:prSet presAssocID="{BA421857-1BA6-4977-AD8B-7F4CF8C76F61}" presName="LevelTwoTextNode" presStyleLbl="node2" presStyleIdx="0" presStyleCnt="4" custScaleX="122177" custScaleY="102984">
        <dgm:presLayoutVars>
          <dgm:chPref val="3"/>
        </dgm:presLayoutVars>
      </dgm:prSet>
      <dgm:spPr/>
    </dgm:pt>
    <dgm:pt modelId="{FCA7ADCC-083E-4719-9A11-E56372F5AEC2}" type="pres">
      <dgm:prSet presAssocID="{BA421857-1BA6-4977-AD8B-7F4CF8C76F61}" presName="level3hierChild" presStyleCnt="0"/>
      <dgm:spPr/>
    </dgm:pt>
    <dgm:pt modelId="{0296FE73-D8CF-4944-A04F-D69075EC1816}" type="pres">
      <dgm:prSet presAssocID="{19180E34-24A4-439D-B8CA-CEC4EC0BCB16}" presName="conn2-1" presStyleLbl="parChTrans1D2" presStyleIdx="1" presStyleCnt="4"/>
      <dgm:spPr/>
    </dgm:pt>
    <dgm:pt modelId="{57A053E9-1F67-48DB-8D01-3093BCD8D1AD}" type="pres">
      <dgm:prSet presAssocID="{19180E34-24A4-439D-B8CA-CEC4EC0BCB16}" presName="connTx" presStyleLbl="parChTrans1D2" presStyleIdx="1" presStyleCnt="4"/>
      <dgm:spPr/>
    </dgm:pt>
    <dgm:pt modelId="{DF453E72-7B5D-4F92-B410-492AB2ED2046}" type="pres">
      <dgm:prSet presAssocID="{81550037-3777-4676-A332-7522F72BF9E9}" presName="root2" presStyleCnt="0"/>
      <dgm:spPr/>
    </dgm:pt>
    <dgm:pt modelId="{B282C047-0F9F-4ABC-AC17-23805019C396}" type="pres">
      <dgm:prSet presAssocID="{81550037-3777-4676-A332-7522F72BF9E9}" presName="LevelTwoTextNode" presStyleLbl="node2" presStyleIdx="1" presStyleCnt="4" custScaleX="122756">
        <dgm:presLayoutVars>
          <dgm:chPref val="3"/>
        </dgm:presLayoutVars>
      </dgm:prSet>
      <dgm:spPr/>
    </dgm:pt>
    <dgm:pt modelId="{E1905F5B-410A-430B-8F44-93A0FE59076F}" type="pres">
      <dgm:prSet presAssocID="{81550037-3777-4676-A332-7522F72BF9E9}" presName="level3hierChild" presStyleCnt="0"/>
      <dgm:spPr/>
    </dgm:pt>
    <dgm:pt modelId="{2020F74A-3A8A-44CC-BFEA-8F33B48C5908}" type="pres">
      <dgm:prSet presAssocID="{9AA0723F-104F-4462-A060-6106C8043050}" presName="conn2-1" presStyleLbl="parChTrans1D2" presStyleIdx="2" presStyleCnt="4"/>
      <dgm:spPr/>
    </dgm:pt>
    <dgm:pt modelId="{92CBD1A2-B9E0-4717-AFB8-A2481FADF8A5}" type="pres">
      <dgm:prSet presAssocID="{9AA0723F-104F-4462-A060-6106C8043050}" presName="connTx" presStyleLbl="parChTrans1D2" presStyleIdx="2" presStyleCnt="4"/>
      <dgm:spPr/>
    </dgm:pt>
    <dgm:pt modelId="{7CF444B0-26EF-447A-AFFF-1FF4AEC92B32}" type="pres">
      <dgm:prSet presAssocID="{480E3A6B-5893-4E24-9F30-2F3FDCB8A452}" presName="root2" presStyleCnt="0"/>
      <dgm:spPr/>
    </dgm:pt>
    <dgm:pt modelId="{0C1CE944-E8D3-4A17-BE64-3089E447D3ED}" type="pres">
      <dgm:prSet presAssocID="{480E3A6B-5893-4E24-9F30-2F3FDCB8A452}" presName="LevelTwoTextNode" presStyleLbl="node2" presStyleIdx="2" presStyleCnt="4" custScaleX="122727">
        <dgm:presLayoutVars>
          <dgm:chPref val="3"/>
        </dgm:presLayoutVars>
      </dgm:prSet>
      <dgm:spPr/>
    </dgm:pt>
    <dgm:pt modelId="{3464856E-6DA6-4D13-98DB-57B22ECA0258}" type="pres">
      <dgm:prSet presAssocID="{480E3A6B-5893-4E24-9F30-2F3FDCB8A452}" presName="level3hierChild" presStyleCnt="0"/>
      <dgm:spPr/>
    </dgm:pt>
    <dgm:pt modelId="{C04027CF-6D06-4729-8358-D247C0A08F23}" type="pres">
      <dgm:prSet presAssocID="{D410A880-7ABE-4142-9077-37122225EE6A}" presName="conn2-1" presStyleLbl="parChTrans1D2" presStyleIdx="3" presStyleCnt="4"/>
      <dgm:spPr/>
    </dgm:pt>
    <dgm:pt modelId="{568A9BAD-910E-4BE3-9EF2-F2167BEEEE82}" type="pres">
      <dgm:prSet presAssocID="{D410A880-7ABE-4142-9077-37122225EE6A}" presName="connTx" presStyleLbl="parChTrans1D2" presStyleIdx="3" presStyleCnt="4"/>
      <dgm:spPr/>
    </dgm:pt>
    <dgm:pt modelId="{5F8070AA-6E13-4503-8000-57FC0FA65E68}" type="pres">
      <dgm:prSet presAssocID="{CC48AC2D-AAD6-4E4C-9789-6CA0538423D6}" presName="root2" presStyleCnt="0"/>
      <dgm:spPr/>
    </dgm:pt>
    <dgm:pt modelId="{EB6B738D-AF58-4BD0-AA9A-BBF1EC8D005F}" type="pres">
      <dgm:prSet presAssocID="{CC48AC2D-AAD6-4E4C-9789-6CA0538423D6}" presName="LevelTwoTextNode" presStyleLbl="node2" presStyleIdx="3" presStyleCnt="4" custScaleX="122205">
        <dgm:presLayoutVars>
          <dgm:chPref val="3"/>
        </dgm:presLayoutVars>
      </dgm:prSet>
      <dgm:spPr/>
    </dgm:pt>
    <dgm:pt modelId="{270C5FE9-093A-4FBA-9325-185B62B31564}" type="pres">
      <dgm:prSet presAssocID="{CC48AC2D-AAD6-4E4C-9789-6CA0538423D6}" presName="level3hierChild" presStyleCnt="0"/>
      <dgm:spPr/>
    </dgm:pt>
  </dgm:ptLst>
  <dgm:cxnLst>
    <dgm:cxn modelId="{989B8810-0EF0-48A7-81A8-E3124F6FC5E1}" type="presOf" srcId="{CC48AC2D-AAD6-4E4C-9789-6CA0538423D6}" destId="{EB6B738D-AF58-4BD0-AA9A-BBF1EC8D005F}" srcOrd="0" destOrd="0" presId="urn:microsoft.com/office/officeart/2008/layout/HorizontalMultiLevelHierarchy"/>
    <dgm:cxn modelId="{87209516-2E56-4D1A-B23A-E68B412CC2CF}" type="presOf" srcId="{19180E34-24A4-439D-B8CA-CEC4EC0BCB16}" destId="{57A053E9-1F67-48DB-8D01-3093BCD8D1AD}" srcOrd="1" destOrd="0" presId="urn:microsoft.com/office/officeart/2008/layout/HorizontalMultiLevelHierarchy"/>
    <dgm:cxn modelId="{B0342262-83DA-4E73-B798-14B67C2A1C5B}" srcId="{BC693F9E-3448-47A2-B551-B630BA61D55C}" destId="{480E3A6B-5893-4E24-9F30-2F3FDCB8A452}" srcOrd="2" destOrd="0" parTransId="{9AA0723F-104F-4462-A060-6106C8043050}" sibTransId="{9C88F985-A661-4313-AA90-86AC18BB2F5B}"/>
    <dgm:cxn modelId="{7D85D468-8540-4435-A202-446650DAC5D3}" type="presOf" srcId="{544E7919-32F9-4BA2-8D35-681B5EB25B03}" destId="{7F0C34E9-CF15-4F69-ABED-935AE3F3A297}" srcOrd="1" destOrd="0" presId="urn:microsoft.com/office/officeart/2008/layout/HorizontalMultiLevelHierarchy"/>
    <dgm:cxn modelId="{39E2B54A-23CD-4BE1-957A-550968E57B65}" type="presOf" srcId="{480E3A6B-5893-4E24-9F30-2F3FDCB8A452}" destId="{0C1CE944-E8D3-4A17-BE64-3089E447D3ED}" srcOrd="0" destOrd="0" presId="urn:microsoft.com/office/officeart/2008/layout/HorizontalMultiLevelHierarchy"/>
    <dgm:cxn modelId="{40A44E51-4590-4E20-BD1F-4326E7B98FF1}" type="presOf" srcId="{544E7919-32F9-4BA2-8D35-681B5EB25B03}" destId="{F029B61E-0C12-4022-90E1-949EF0D16119}" srcOrd="0" destOrd="0" presId="urn:microsoft.com/office/officeart/2008/layout/HorizontalMultiLevelHierarchy"/>
    <dgm:cxn modelId="{AC622679-8FDA-484C-8581-0A24D9787E87}" srcId="{BC693F9E-3448-47A2-B551-B630BA61D55C}" destId="{CC48AC2D-AAD6-4E4C-9789-6CA0538423D6}" srcOrd="3" destOrd="0" parTransId="{D410A880-7ABE-4142-9077-37122225EE6A}" sibTransId="{6D82636C-906A-4537-A6EC-55AC7F4DB785}"/>
    <dgm:cxn modelId="{DF4A7C91-0866-4470-BA8B-D9712FB59EF8}" type="presOf" srcId="{BEDF5BF3-2B53-4FEF-A050-D6AC56FB968E}" destId="{EEE32C0F-DFE6-496B-ABDD-595E30641A15}" srcOrd="0" destOrd="0" presId="urn:microsoft.com/office/officeart/2008/layout/HorizontalMultiLevelHierarchy"/>
    <dgm:cxn modelId="{90C06495-35CC-4093-99FC-F6454F9BB848}" type="presOf" srcId="{9AA0723F-104F-4462-A060-6106C8043050}" destId="{2020F74A-3A8A-44CC-BFEA-8F33B48C5908}" srcOrd="0" destOrd="0" presId="urn:microsoft.com/office/officeart/2008/layout/HorizontalMultiLevelHierarchy"/>
    <dgm:cxn modelId="{F7AD6996-7648-48E5-85DB-1A9FF8E25D26}" type="presOf" srcId="{BA421857-1BA6-4977-AD8B-7F4CF8C76F61}" destId="{678E4FF4-B5BE-41B4-8702-44963A30D99A}" srcOrd="0" destOrd="0" presId="urn:microsoft.com/office/officeart/2008/layout/HorizontalMultiLevelHierarchy"/>
    <dgm:cxn modelId="{BE5BB59C-B284-4F30-A30E-D35E58590900}" type="presOf" srcId="{BC693F9E-3448-47A2-B551-B630BA61D55C}" destId="{21A46F4E-4AF0-4288-97F9-658330232D19}" srcOrd="0" destOrd="0" presId="urn:microsoft.com/office/officeart/2008/layout/HorizontalMultiLevelHierarchy"/>
    <dgm:cxn modelId="{7E3E01A0-9283-460C-BC3A-3093BB0D605C}" type="presOf" srcId="{81550037-3777-4676-A332-7522F72BF9E9}" destId="{B282C047-0F9F-4ABC-AC17-23805019C396}" srcOrd="0" destOrd="0" presId="urn:microsoft.com/office/officeart/2008/layout/HorizontalMultiLevelHierarchy"/>
    <dgm:cxn modelId="{6B5823A5-FF83-43A9-8FF3-32E3F5587E56}" type="presOf" srcId="{9AA0723F-104F-4462-A060-6106C8043050}" destId="{92CBD1A2-B9E0-4717-AFB8-A2481FADF8A5}" srcOrd="1" destOrd="0" presId="urn:microsoft.com/office/officeart/2008/layout/HorizontalMultiLevelHierarchy"/>
    <dgm:cxn modelId="{853A3DB5-4011-4E98-8E5C-01C70DD90CF7}" srcId="{BC693F9E-3448-47A2-B551-B630BA61D55C}" destId="{BA421857-1BA6-4977-AD8B-7F4CF8C76F61}" srcOrd="0" destOrd="0" parTransId="{544E7919-32F9-4BA2-8D35-681B5EB25B03}" sibTransId="{AFEC346E-B2AF-429F-BCB6-F301F127B1A6}"/>
    <dgm:cxn modelId="{AA45AAB8-8CDF-40EE-A950-EF5AAD55199C}" type="presOf" srcId="{D410A880-7ABE-4142-9077-37122225EE6A}" destId="{568A9BAD-910E-4BE3-9EF2-F2167BEEEE82}" srcOrd="1" destOrd="0" presId="urn:microsoft.com/office/officeart/2008/layout/HorizontalMultiLevelHierarchy"/>
    <dgm:cxn modelId="{9DF334BA-E6A1-4C86-AD18-875CAB4D8E1F}" srcId="{BEDF5BF3-2B53-4FEF-A050-D6AC56FB968E}" destId="{BC693F9E-3448-47A2-B551-B630BA61D55C}" srcOrd="0" destOrd="0" parTransId="{815B09A6-BCC2-4B13-B2BD-D083286DB3DC}" sibTransId="{8F612349-1556-436B-B428-393CBB048793}"/>
    <dgm:cxn modelId="{4AFE20DA-C063-475E-AD6D-7C831539F531}" type="presOf" srcId="{19180E34-24A4-439D-B8CA-CEC4EC0BCB16}" destId="{0296FE73-D8CF-4944-A04F-D69075EC1816}" srcOrd="0" destOrd="0" presId="urn:microsoft.com/office/officeart/2008/layout/HorizontalMultiLevelHierarchy"/>
    <dgm:cxn modelId="{F411C3E3-6897-4D2F-ABCC-43B890E80E2B}" type="presOf" srcId="{D410A880-7ABE-4142-9077-37122225EE6A}" destId="{C04027CF-6D06-4729-8358-D247C0A08F23}" srcOrd="0" destOrd="0" presId="urn:microsoft.com/office/officeart/2008/layout/HorizontalMultiLevelHierarchy"/>
    <dgm:cxn modelId="{F64A8DF3-E387-4AE4-9717-CCA21A867FC3}" srcId="{BC693F9E-3448-47A2-B551-B630BA61D55C}" destId="{81550037-3777-4676-A332-7522F72BF9E9}" srcOrd="1" destOrd="0" parTransId="{19180E34-24A4-439D-B8CA-CEC4EC0BCB16}" sibTransId="{13A28CD4-9A53-43B7-877C-A748F229C0A3}"/>
    <dgm:cxn modelId="{392C3EC7-C5AD-4A18-A73B-F89EB0B06F75}" type="presParOf" srcId="{EEE32C0F-DFE6-496B-ABDD-595E30641A15}" destId="{D7E670FA-39FC-438D-B205-1F8B2742E0F2}" srcOrd="0" destOrd="0" presId="urn:microsoft.com/office/officeart/2008/layout/HorizontalMultiLevelHierarchy"/>
    <dgm:cxn modelId="{08329F27-4DCD-49E6-BD21-00990E02E58E}" type="presParOf" srcId="{D7E670FA-39FC-438D-B205-1F8B2742E0F2}" destId="{21A46F4E-4AF0-4288-97F9-658330232D19}" srcOrd="0" destOrd="0" presId="urn:microsoft.com/office/officeart/2008/layout/HorizontalMultiLevelHierarchy"/>
    <dgm:cxn modelId="{EBDCCB7D-A0D8-4EFA-992E-D276D668441A}" type="presParOf" srcId="{D7E670FA-39FC-438D-B205-1F8B2742E0F2}" destId="{1042E8A0-DB4C-4EC8-893A-AEF01DDA49C7}" srcOrd="1" destOrd="0" presId="urn:microsoft.com/office/officeart/2008/layout/HorizontalMultiLevelHierarchy"/>
    <dgm:cxn modelId="{4D6FBA39-4C54-499E-88DC-FC101E7E2A8F}" type="presParOf" srcId="{1042E8A0-DB4C-4EC8-893A-AEF01DDA49C7}" destId="{F029B61E-0C12-4022-90E1-949EF0D16119}" srcOrd="0" destOrd="0" presId="urn:microsoft.com/office/officeart/2008/layout/HorizontalMultiLevelHierarchy"/>
    <dgm:cxn modelId="{DECCB069-9FC4-4BE7-851A-B03572502EAC}" type="presParOf" srcId="{F029B61E-0C12-4022-90E1-949EF0D16119}" destId="{7F0C34E9-CF15-4F69-ABED-935AE3F3A297}" srcOrd="0" destOrd="0" presId="urn:microsoft.com/office/officeart/2008/layout/HorizontalMultiLevelHierarchy"/>
    <dgm:cxn modelId="{44BD33D2-2C4B-486E-9C41-F78604DD2739}" type="presParOf" srcId="{1042E8A0-DB4C-4EC8-893A-AEF01DDA49C7}" destId="{72A86A75-3F13-472E-A963-5774BF934AE6}" srcOrd="1" destOrd="0" presId="urn:microsoft.com/office/officeart/2008/layout/HorizontalMultiLevelHierarchy"/>
    <dgm:cxn modelId="{81CAD148-0863-48E9-85D0-84CB824A2395}" type="presParOf" srcId="{72A86A75-3F13-472E-A963-5774BF934AE6}" destId="{678E4FF4-B5BE-41B4-8702-44963A30D99A}" srcOrd="0" destOrd="0" presId="urn:microsoft.com/office/officeart/2008/layout/HorizontalMultiLevelHierarchy"/>
    <dgm:cxn modelId="{B25038E1-BA77-4DED-8ADB-44E653BEAFAB}" type="presParOf" srcId="{72A86A75-3F13-472E-A963-5774BF934AE6}" destId="{FCA7ADCC-083E-4719-9A11-E56372F5AEC2}" srcOrd="1" destOrd="0" presId="urn:microsoft.com/office/officeart/2008/layout/HorizontalMultiLevelHierarchy"/>
    <dgm:cxn modelId="{EE5EA1B1-04DF-4F0C-802B-F411D893F909}" type="presParOf" srcId="{1042E8A0-DB4C-4EC8-893A-AEF01DDA49C7}" destId="{0296FE73-D8CF-4944-A04F-D69075EC1816}" srcOrd="2" destOrd="0" presId="urn:microsoft.com/office/officeart/2008/layout/HorizontalMultiLevelHierarchy"/>
    <dgm:cxn modelId="{AD823DB7-ED9C-48C6-B7F2-7FB585FF15FC}" type="presParOf" srcId="{0296FE73-D8CF-4944-A04F-D69075EC1816}" destId="{57A053E9-1F67-48DB-8D01-3093BCD8D1AD}" srcOrd="0" destOrd="0" presId="urn:microsoft.com/office/officeart/2008/layout/HorizontalMultiLevelHierarchy"/>
    <dgm:cxn modelId="{DE709C21-3BF3-4F64-9040-53D5E9AF6148}" type="presParOf" srcId="{1042E8A0-DB4C-4EC8-893A-AEF01DDA49C7}" destId="{DF453E72-7B5D-4F92-B410-492AB2ED2046}" srcOrd="3" destOrd="0" presId="urn:microsoft.com/office/officeart/2008/layout/HorizontalMultiLevelHierarchy"/>
    <dgm:cxn modelId="{D6D081F3-96A9-45BD-9C94-CA75FDF3B906}" type="presParOf" srcId="{DF453E72-7B5D-4F92-B410-492AB2ED2046}" destId="{B282C047-0F9F-4ABC-AC17-23805019C396}" srcOrd="0" destOrd="0" presId="urn:microsoft.com/office/officeart/2008/layout/HorizontalMultiLevelHierarchy"/>
    <dgm:cxn modelId="{05CFEB80-A39C-4578-8952-C073639387B9}" type="presParOf" srcId="{DF453E72-7B5D-4F92-B410-492AB2ED2046}" destId="{E1905F5B-410A-430B-8F44-93A0FE59076F}" srcOrd="1" destOrd="0" presId="urn:microsoft.com/office/officeart/2008/layout/HorizontalMultiLevelHierarchy"/>
    <dgm:cxn modelId="{33666F31-9345-4454-93BE-546ADACF77C9}" type="presParOf" srcId="{1042E8A0-DB4C-4EC8-893A-AEF01DDA49C7}" destId="{2020F74A-3A8A-44CC-BFEA-8F33B48C5908}" srcOrd="4" destOrd="0" presId="urn:microsoft.com/office/officeart/2008/layout/HorizontalMultiLevelHierarchy"/>
    <dgm:cxn modelId="{DF0AAA8B-E7F7-45EB-8C86-E112FF9E28B2}" type="presParOf" srcId="{2020F74A-3A8A-44CC-BFEA-8F33B48C5908}" destId="{92CBD1A2-B9E0-4717-AFB8-A2481FADF8A5}" srcOrd="0" destOrd="0" presId="urn:microsoft.com/office/officeart/2008/layout/HorizontalMultiLevelHierarchy"/>
    <dgm:cxn modelId="{D5FD2DA0-4DA1-4D37-BF9E-A1E2B079EAF0}" type="presParOf" srcId="{1042E8A0-DB4C-4EC8-893A-AEF01DDA49C7}" destId="{7CF444B0-26EF-447A-AFFF-1FF4AEC92B32}" srcOrd="5" destOrd="0" presId="urn:microsoft.com/office/officeart/2008/layout/HorizontalMultiLevelHierarchy"/>
    <dgm:cxn modelId="{5C6EFDA1-702B-47A9-8135-22D14D97A344}" type="presParOf" srcId="{7CF444B0-26EF-447A-AFFF-1FF4AEC92B32}" destId="{0C1CE944-E8D3-4A17-BE64-3089E447D3ED}" srcOrd="0" destOrd="0" presId="urn:microsoft.com/office/officeart/2008/layout/HorizontalMultiLevelHierarchy"/>
    <dgm:cxn modelId="{03736F31-5079-465C-90CD-D3E1B2CCC19B}" type="presParOf" srcId="{7CF444B0-26EF-447A-AFFF-1FF4AEC92B32}" destId="{3464856E-6DA6-4D13-98DB-57B22ECA0258}" srcOrd="1" destOrd="0" presId="urn:microsoft.com/office/officeart/2008/layout/HorizontalMultiLevelHierarchy"/>
    <dgm:cxn modelId="{F4DA4E64-6570-4805-A8C8-18A17ECB211F}" type="presParOf" srcId="{1042E8A0-DB4C-4EC8-893A-AEF01DDA49C7}" destId="{C04027CF-6D06-4729-8358-D247C0A08F23}" srcOrd="6" destOrd="0" presId="urn:microsoft.com/office/officeart/2008/layout/HorizontalMultiLevelHierarchy"/>
    <dgm:cxn modelId="{4F770999-96CC-4B69-885B-2B13C84AC372}" type="presParOf" srcId="{C04027CF-6D06-4729-8358-D247C0A08F23}" destId="{568A9BAD-910E-4BE3-9EF2-F2167BEEEE82}" srcOrd="0" destOrd="0" presId="urn:microsoft.com/office/officeart/2008/layout/HorizontalMultiLevelHierarchy"/>
    <dgm:cxn modelId="{4B651ABC-E728-49F4-9179-5F0ED4D631C6}" type="presParOf" srcId="{1042E8A0-DB4C-4EC8-893A-AEF01DDA49C7}" destId="{5F8070AA-6E13-4503-8000-57FC0FA65E68}" srcOrd="7" destOrd="0" presId="urn:microsoft.com/office/officeart/2008/layout/HorizontalMultiLevelHierarchy"/>
    <dgm:cxn modelId="{4B65AF19-4D1E-4C97-90E5-A6015AF66556}" type="presParOf" srcId="{5F8070AA-6E13-4503-8000-57FC0FA65E68}" destId="{EB6B738D-AF58-4BD0-AA9A-BBF1EC8D005F}" srcOrd="0" destOrd="0" presId="urn:microsoft.com/office/officeart/2008/layout/HorizontalMultiLevelHierarchy"/>
    <dgm:cxn modelId="{9C61A220-CBA2-40C2-9920-F50FB006F942}" type="presParOf" srcId="{5F8070AA-6E13-4503-8000-57FC0FA65E68}" destId="{270C5FE9-093A-4FBA-9325-185B62B31564}" srcOrd="1" destOrd="0" presId="urn:microsoft.com/office/officeart/2008/layout/HorizontalMultiLevelHierarchy"/>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29B1A0-D2AC-4E56-B528-9D77CDBAF36A}" type="doc">
      <dgm:prSet loTypeId="urn:microsoft.com/office/officeart/2018/2/layout/IconVerticalSolidList#3" loCatId="icon" qsTypeId="urn:microsoft.com/office/officeart/2005/8/quickstyle/simple1" qsCatId="simple" csTypeId="urn:microsoft.com/office/officeart/2005/8/colors/accent1_2" csCatId="accent1" phldr="1"/>
      <dgm:spPr/>
      <dgm:t>
        <a:bodyPr/>
        <a:lstStyle/>
        <a:p>
          <a:endParaRPr lang="en-US"/>
        </a:p>
      </dgm:t>
    </dgm:pt>
    <dgm:pt modelId="{4EBC79BE-0690-4F43-AEE2-F208BE28CE52}">
      <dgm:prSet/>
      <dgm:spPr/>
      <dgm:t>
        <a:bodyPr/>
        <a:lstStyle/>
        <a:p>
          <a:r>
            <a:rPr lang="da-DK"/>
            <a:t>Ansvarlige for den lokale operationelle indsats</a:t>
          </a:r>
          <a:endParaRPr lang="en-US"/>
        </a:p>
      </dgm:t>
    </dgm:pt>
    <dgm:pt modelId="{89A8872C-03B9-4069-AB7F-D284BB5C16E2}" type="parTrans" cxnId="{B4AE9C9A-9665-437D-9A52-0F5144169951}">
      <dgm:prSet/>
      <dgm:spPr/>
      <dgm:t>
        <a:bodyPr/>
        <a:lstStyle/>
        <a:p>
          <a:endParaRPr lang="en-US"/>
        </a:p>
      </dgm:t>
    </dgm:pt>
    <dgm:pt modelId="{EAF7284C-75CD-4A50-937F-07D37AB67CB6}" type="sibTrans" cxnId="{B4AE9C9A-9665-437D-9A52-0F5144169951}">
      <dgm:prSet/>
      <dgm:spPr/>
      <dgm:t>
        <a:bodyPr/>
        <a:lstStyle/>
        <a:p>
          <a:endParaRPr lang="en-US"/>
        </a:p>
      </dgm:t>
    </dgm:pt>
    <dgm:pt modelId="{50A7D59D-8892-4F69-BF0A-0D0CD8252C30}">
      <dgm:prSet/>
      <dgm:spPr/>
      <dgm:t>
        <a:bodyPr/>
        <a:lstStyle/>
        <a:p>
          <a:r>
            <a:rPr lang="da-DK"/>
            <a:t>Central rolle i håndteringen af kriser – både den fysiske indsats og opretholdelsen af velfærdsydelser.</a:t>
          </a:r>
          <a:endParaRPr lang="en-US"/>
        </a:p>
      </dgm:t>
    </dgm:pt>
    <dgm:pt modelId="{B7C1959E-B936-42FC-9CF0-3E418374CDBF}" type="parTrans" cxnId="{C78833DE-AD47-47DE-A68F-C5FE7CE9EE9C}">
      <dgm:prSet/>
      <dgm:spPr/>
      <dgm:t>
        <a:bodyPr/>
        <a:lstStyle/>
        <a:p>
          <a:endParaRPr lang="en-US"/>
        </a:p>
      </dgm:t>
    </dgm:pt>
    <dgm:pt modelId="{69EFB6A0-4CFA-48F0-AE1D-F5A79480A596}" type="sibTrans" cxnId="{C78833DE-AD47-47DE-A68F-C5FE7CE9EE9C}">
      <dgm:prSet/>
      <dgm:spPr/>
      <dgm:t>
        <a:bodyPr/>
        <a:lstStyle/>
        <a:p>
          <a:endParaRPr lang="en-US"/>
        </a:p>
      </dgm:t>
    </dgm:pt>
    <dgm:pt modelId="{4FC91ED5-636C-43F2-8F66-672C8771FF0E}">
      <dgm:prSet/>
      <dgm:spPr/>
      <dgm:t>
        <a:bodyPr/>
        <a:lstStyle/>
        <a:p>
          <a:r>
            <a:rPr lang="da-DK"/>
            <a:t>KL arbejder på at afstemme ‘beredskabsniveau’ og omsætter det nationale risikobillede til lokale planer </a:t>
          </a:r>
          <a:endParaRPr lang="en-US"/>
        </a:p>
      </dgm:t>
    </dgm:pt>
    <dgm:pt modelId="{58227CF0-0289-4678-885E-FCFAB4E7172C}" type="parTrans" cxnId="{D90835C6-4A28-4F6F-8DEE-FF6F5889E876}">
      <dgm:prSet/>
      <dgm:spPr/>
      <dgm:t>
        <a:bodyPr/>
        <a:lstStyle/>
        <a:p>
          <a:endParaRPr lang="en-US"/>
        </a:p>
      </dgm:t>
    </dgm:pt>
    <dgm:pt modelId="{833BC928-DE9E-489B-B911-79D5A84FF270}" type="sibTrans" cxnId="{D90835C6-4A28-4F6F-8DEE-FF6F5889E876}">
      <dgm:prSet/>
      <dgm:spPr/>
      <dgm:t>
        <a:bodyPr/>
        <a:lstStyle/>
        <a:p>
          <a:endParaRPr lang="en-US"/>
        </a:p>
      </dgm:t>
    </dgm:pt>
    <dgm:pt modelId="{D7C4F668-4D7E-4EF1-9511-EE9E80750992}">
      <dgm:prSet/>
      <dgm:spPr/>
      <dgm:t>
        <a:bodyPr/>
        <a:lstStyle/>
        <a:p>
          <a:r>
            <a:rPr lang="da-DK"/>
            <a:t>BL i dialog med KL om boligorganisationernes rolle lokalt og potentialerne for samarbejde</a:t>
          </a:r>
          <a:endParaRPr lang="en-US"/>
        </a:p>
      </dgm:t>
    </dgm:pt>
    <dgm:pt modelId="{4E9740CB-3190-48F5-A974-A9D914D6DF1B}" type="parTrans" cxnId="{D28FAE63-354B-469D-8704-E7361A8B601E}">
      <dgm:prSet/>
      <dgm:spPr/>
      <dgm:t>
        <a:bodyPr/>
        <a:lstStyle/>
        <a:p>
          <a:endParaRPr lang="en-US"/>
        </a:p>
      </dgm:t>
    </dgm:pt>
    <dgm:pt modelId="{2C610825-9C1D-4633-8FBD-1FD4ED0FD68D}" type="sibTrans" cxnId="{D28FAE63-354B-469D-8704-E7361A8B601E}">
      <dgm:prSet/>
      <dgm:spPr/>
      <dgm:t>
        <a:bodyPr/>
        <a:lstStyle/>
        <a:p>
          <a:endParaRPr lang="en-US"/>
        </a:p>
      </dgm:t>
    </dgm:pt>
    <dgm:pt modelId="{396C4043-67FD-4F19-BD70-DCA9516015F8}" type="pres">
      <dgm:prSet presAssocID="{2129B1A0-D2AC-4E56-B528-9D77CDBAF36A}" presName="root" presStyleCnt="0">
        <dgm:presLayoutVars>
          <dgm:dir/>
          <dgm:resizeHandles val="exact"/>
        </dgm:presLayoutVars>
      </dgm:prSet>
      <dgm:spPr/>
    </dgm:pt>
    <dgm:pt modelId="{AD44DA13-F6AB-4EA2-9655-6EE17399515C}" type="pres">
      <dgm:prSet presAssocID="{4EBC79BE-0690-4F43-AEE2-F208BE28CE52}" presName="compNode" presStyleCnt="0"/>
      <dgm:spPr/>
    </dgm:pt>
    <dgm:pt modelId="{D668EA60-884A-4166-97D9-E6B9ECC424C1}" type="pres">
      <dgm:prSet presAssocID="{4EBC79BE-0690-4F43-AEE2-F208BE28CE52}" presName="bgRect" presStyleLbl="bgShp" presStyleIdx="0" presStyleCnt="4"/>
      <dgm:spPr/>
    </dgm:pt>
    <dgm:pt modelId="{387AA257-155E-4D52-B8A9-0B0F5E2877BD}" type="pres">
      <dgm:prSet presAssocID="{4EBC79BE-0690-4F43-AEE2-F208BE28CE5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y"/>
        </a:ext>
      </dgm:extLst>
    </dgm:pt>
    <dgm:pt modelId="{90205278-9972-4578-A08D-AEE18C9CE5B1}" type="pres">
      <dgm:prSet presAssocID="{4EBC79BE-0690-4F43-AEE2-F208BE28CE52}" presName="spaceRect" presStyleCnt="0"/>
      <dgm:spPr/>
    </dgm:pt>
    <dgm:pt modelId="{C29C7FF4-1268-467F-B1D6-F62E23EB2CEE}" type="pres">
      <dgm:prSet presAssocID="{4EBC79BE-0690-4F43-AEE2-F208BE28CE52}" presName="parTx" presStyleLbl="revTx" presStyleIdx="0" presStyleCnt="4">
        <dgm:presLayoutVars>
          <dgm:chMax val="0"/>
          <dgm:chPref val="0"/>
        </dgm:presLayoutVars>
      </dgm:prSet>
      <dgm:spPr/>
    </dgm:pt>
    <dgm:pt modelId="{4795A62D-9C91-42D9-B9C8-26F9001D2A7F}" type="pres">
      <dgm:prSet presAssocID="{EAF7284C-75CD-4A50-937F-07D37AB67CB6}" presName="sibTrans" presStyleCnt="0"/>
      <dgm:spPr/>
    </dgm:pt>
    <dgm:pt modelId="{5DC500D0-5980-48BF-8AB8-0C18220E964F}" type="pres">
      <dgm:prSet presAssocID="{50A7D59D-8892-4F69-BF0A-0D0CD8252C30}" presName="compNode" presStyleCnt="0"/>
      <dgm:spPr/>
    </dgm:pt>
    <dgm:pt modelId="{EDC90088-6C16-44C7-9E05-952B172DC6D0}" type="pres">
      <dgm:prSet presAssocID="{50A7D59D-8892-4F69-BF0A-0D0CD8252C30}" presName="bgRect" presStyleLbl="bgShp" presStyleIdx="1" presStyleCnt="4"/>
      <dgm:spPr/>
    </dgm:pt>
    <dgm:pt modelId="{045D4948-5011-488F-882D-03B0B538D604}" type="pres">
      <dgm:prSet presAssocID="{50A7D59D-8892-4F69-BF0A-0D0CD8252C30}" presName="icon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ullseye"/>
        </a:ext>
      </dgm:extLst>
    </dgm:pt>
    <dgm:pt modelId="{24453BDB-28FA-4A23-BB28-08B6E1C7392A}" type="pres">
      <dgm:prSet presAssocID="{50A7D59D-8892-4F69-BF0A-0D0CD8252C30}" presName="spaceRect" presStyleCnt="0"/>
      <dgm:spPr/>
    </dgm:pt>
    <dgm:pt modelId="{DDC4CD30-5344-4935-AD2C-068D750D36F5}" type="pres">
      <dgm:prSet presAssocID="{50A7D59D-8892-4F69-BF0A-0D0CD8252C30}" presName="parTx" presStyleLbl="revTx" presStyleIdx="1" presStyleCnt="4">
        <dgm:presLayoutVars>
          <dgm:chMax val="0"/>
          <dgm:chPref val="0"/>
        </dgm:presLayoutVars>
      </dgm:prSet>
      <dgm:spPr/>
    </dgm:pt>
    <dgm:pt modelId="{CA105E59-453E-483B-9988-4465E4FAA284}" type="pres">
      <dgm:prSet presAssocID="{69EFB6A0-4CFA-48F0-AE1D-F5A79480A596}" presName="sibTrans" presStyleCnt="0"/>
      <dgm:spPr/>
    </dgm:pt>
    <dgm:pt modelId="{92DB02CC-6925-481E-8537-096F5930D65F}" type="pres">
      <dgm:prSet presAssocID="{4FC91ED5-636C-43F2-8F66-672C8771FF0E}" presName="compNode" presStyleCnt="0"/>
      <dgm:spPr/>
    </dgm:pt>
    <dgm:pt modelId="{D67FA698-D56C-4CA4-A1A9-83A543B6E86C}" type="pres">
      <dgm:prSet presAssocID="{4FC91ED5-636C-43F2-8F66-672C8771FF0E}" presName="bgRect" presStyleLbl="bgShp" presStyleIdx="2" presStyleCnt="4"/>
      <dgm:spPr/>
    </dgm:pt>
    <dgm:pt modelId="{7679FD50-88DE-4F07-8EB8-480F5166A174}" type="pres">
      <dgm:prSet presAssocID="{4FC91ED5-636C-43F2-8F66-672C8771FF0E}"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Office Worker"/>
        </a:ext>
      </dgm:extLst>
    </dgm:pt>
    <dgm:pt modelId="{5749CB74-5AB0-4808-95A5-C0C5EED1A36F}" type="pres">
      <dgm:prSet presAssocID="{4FC91ED5-636C-43F2-8F66-672C8771FF0E}" presName="spaceRect" presStyleCnt="0"/>
      <dgm:spPr/>
    </dgm:pt>
    <dgm:pt modelId="{D7D2EBC6-3447-4C3D-BFFE-99C31BFCE1C6}" type="pres">
      <dgm:prSet presAssocID="{4FC91ED5-636C-43F2-8F66-672C8771FF0E}" presName="parTx" presStyleLbl="revTx" presStyleIdx="2" presStyleCnt="4">
        <dgm:presLayoutVars>
          <dgm:chMax val="0"/>
          <dgm:chPref val="0"/>
        </dgm:presLayoutVars>
      </dgm:prSet>
      <dgm:spPr/>
    </dgm:pt>
    <dgm:pt modelId="{F89C91F1-B1DB-4C38-9513-F96B6903C1BA}" type="pres">
      <dgm:prSet presAssocID="{833BC928-DE9E-489B-B911-79D5A84FF270}" presName="sibTrans" presStyleCnt="0"/>
      <dgm:spPr/>
    </dgm:pt>
    <dgm:pt modelId="{85A2A962-6C1C-4F7E-9F06-6C47054C7670}" type="pres">
      <dgm:prSet presAssocID="{D7C4F668-4D7E-4EF1-9511-EE9E80750992}" presName="compNode" presStyleCnt="0"/>
      <dgm:spPr/>
    </dgm:pt>
    <dgm:pt modelId="{4339C560-E4F1-4985-97B8-91CFB0F0E6AF}" type="pres">
      <dgm:prSet presAssocID="{D7C4F668-4D7E-4EF1-9511-EE9E80750992}" presName="bgRect" presStyleLbl="bgShp" presStyleIdx="3" presStyleCnt="4"/>
      <dgm:spPr/>
    </dgm:pt>
    <dgm:pt modelId="{0F3944B9-D4A3-4E92-A432-C9E39DC53E0B}" type="pres">
      <dgm:prSet presAssocID="{D7C4F668-4D7E-4EF1-9511-EE9E80750992}" presName="icon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hat"/>
        </a:ext>
      </dgm:extLst>
    </dgm:pt>
    <dgm:pt modelId="{1430704A-37A9-4ED7-8347-29EB3049D84C}" type="pres">
      <dgm:prSet presAssocID="{D7C4F668-4D7E-4EF1-9511-EE9E80750992}" presName="spaceRect" presStyleCnt="0"/>
      <dgm:spPr/>
    </dgm:pt>
    <dgm:pt modelId="{37ADA506-452D-4401-A114-A0E05AB71EEF}" type="pres">
      <dgm:prSet presAssocID="{D7C4F668-4D7E-4EF1-9511-EE9E80750992}" presName="parTx" presStyleLbl="revTx" presStyleIdx="3" presStyleCnt="4">
        <dgm:presLayoutVars>
          <dgm:chMax val="0"/>
          <dgm:chPref val="0"/>
        </dgm:presLayoutVars>
      </dgm:prSet>
      <dgm:spPr/>
    </dgm:pt>
  </dgm:ptLst>
  <dgm:cxnLst>
    <dgm:cxn modelId="{2AE9780E-86CF-41EE-96F7-109F937B8E8C}" type="presOf" srcId="{4EBC79BE-0690-4F43-AEE2-F208BE28CE52}" destId="{C29C7FF4-1268-467F-B1D6-F62E23EB2CEE}" srcOrd="0" destOrd="0" presId="urn:microsoft.com/office/officeart/2018/2/layout/IconVerticalSolidList#3"/>
    <dgm:cxn modelId="{D5E9CD21-45CD-4FD0-9700-2166FEEBBB0E}" type="presOf" srcId="{D7C4F668-4D7E-4EF1-9511-EE9E80750992}" destId="{37ADA506-452D-4401-A114-A0E05AB71EEF}" srcOrd="0" destOrd="0" presId="urn:microsoft.com/office/officeart/2018/2/layout/IconVerticalSolidList#3"/>
    <dgm:cxn modelId="{D28FAE63-354B-469D-8704-E7361A8B601E}" srcId="{2129B1A0-D2AC-4E56-B528-9D77CDBAF36A}" destId="{D7C4F668-4D7E-4EF1-9511-EE9E80750992}" srcOrd="3" destOrd="0" parTransId="{4E9740CB-3190-48F5-A974-A9D914D6DF1B}" sibTransId="{2C610825-9C1D-4633-8FBD-1FD4ED0FD68D}"/>
    <dgm:cxn modelId="{6E203552-2D25-495E-A0F0-04539DF32577}" type="presOf" srcId="{2129B1A0-D2AC-4E56-B528-9D77CDBAF36A}" destId="{396C4043-67FD-4F19-BD70-DCA9516015F8}" srcOrd="0" destOrd="0" presId="urn:microsoft.com/office/officeart/2018/2/layout/IconVerticalSolidList#3"/>
    <dgm:cxn modelId="{66526772-B199-47D3-83CB-1470F486DD3F}" type="presOf" srcId="{4FC91ED5-636C-43F2-8F66-672C8771FF0E}" destId="{D7D2EBC6-3447-4C3D-BFFE-99C31BFCE1C6}" srcOrd="0" destOrd="0" presId="urn:microsoft.com/office/officeart/2018/2/layout/IconVerticalSolidList#3"/>
    <dgm:cxn modelId="{B4AE9C9A-9665-437D-9A52-0F5144169951}" srcId="{2129B1A0-D2AC-4E56-B528-9D77CDBAF36A}" destId="{4EBC79BE-0690-4F43-AEE2-F208BE28CE52}" srcOrd="0" destOrd="0" parTransId="{89A8872C-03B9-4069-AB7F-D284BB5C16E2}" sibTransId="{EAF7284C-75CD-4A50-937F-07D37AB67CB6}"/>
    <dgm:cxn modelId="{6903CCC5-9ECF-47F6-AC5D-689158210398}" type="presOf" srcId="{50A7D59D-8892-4F69-BF0A-0D0CD8252C30}" destId="{DDC4CD30-5344-4935-AD2C-068D750D36F5}" srcOrd="0" destOrd="0" presId="urn:microsoft.com/office/officeart/2018/2/layout/IconVerticalSolidList#3"/>
    <dgm:cxn modelId="{D90835C6-4A28-4F6F-8DEE-FF6F5889E876}" srcId="{2129B1A0-D2AC-4E56-B528-9D77CDBAF36A}" destId="{4FC91ED5-636C-43F2-8F66-672C8771FF0E}" srcOrd="2" destOrd="0" parTransId="{58227CF0-0289-4678-885E-FCFAB4E7172C}" sibTransId="{833BC928-DE9E-489B-B911-79D5A84FF270}"/>
    <dgm:cxn modelId="{C78833DE-AD47-47DE-A68F-C5FE7CE9EE9C}" srcId="{2129B1A0-D2AC-4E56-B528-9D77CDBAF36A}" destId="{50A7D59D-8892-4F69-BF0A-0D0CD8252C30}" srcOrd="1" destOrd="0" parTransId="{B7C1959E-B936-42FC-9CF0-3E418374CDBF}" sibTransId="{69EFB6A0-4CFA-48F0-AE1D-F5A79480A596}"/>
    <dgm:cxn modelId="{94C30636-4088-406F-8904-FE3FB819461E}" type="presParOf" srcId="{396C4043-67FD-4F19-BD70-DCA9516015F8}" destId="{AD44DA13-F6AB-4EA2-9655-6EE17399515C}" srcOrd="0" destOrd="0" presId="urn:microsoft.com/office/officeart/2018/2/layout/IconVerticalSolidList#3"/>
    <dgm:cxn modelId="{AF76ED57-3D7C-4A29-878B-C6EF9881D7D1}" type="presParOf" srcId="{AD44DA13-F6AB-4EA2-9655-6EE17399515C}" destId="{D668EA60-884A-4166-97D9-E6B9ECC424C1}" srcOrd="0" destOrd="0" presId="urn:microsoft.com/office/officeart/2018/2/layout/IconVerticalSolidList#3"/>
    <dgm:cxn modelId="{D34CACDD-D3B6-482B-8F0D-AA9DEDD34C7F}" type="presParOf" srcId="{AD44DA13-F6AB-4EA2-9655-6EE17399515C}" destId="{387AA257-155E-4D52-B8A9-0B0F5E2877BD}" srcOrd="1" destOrd="0" presId="urn:microsoft.com/office/officeart/2018/2/layout/IconVerticalSolidList#3"/>
    <dgm:cxn modelId="{6158982F-4C4D-48AB-821E-534D53ED0B71}" type="presParOf" srcId="{AD44DA13-F6AB-4EA2-9655-6EE17399515C}" destId="{90205278-9972-4578-A08D-AEE18C9CE5B1}" srcOrd="2" destOrd="0" presId="urn:microsoft.com/office/officeart/2018/2/layout/IconVerticalSolidList#3"/>
    <dgm:cxn modelId="{13FD412D-5D9C-43F3-811C-AD76777D75FA}" type="presParOf" srcId="{AD44DA13-F6AB-4EA2-9655-6EE17399515C}" destId="{C29C7FF4-1268-467F-B1D6-F62E23EB2CEE}" srcOrd="3" destOrd="0" presId="urn:microsoft.com/office/officeart/2018/2/layout/IconVerticalSolidList#3"/>
    <dgm:cxn modelId="{19C43997-CC60-4BDB-8227-8AD4DE9D9A5C}" type="presParOf" srcId="{396C4043-67FD-4F19-BD70-DCA9516015F8}" destId="{4795A62D-9C91-42D9-B9C8-26F9001D2A7F}" srcOrd="1" destOrd="0" presId="urn:microsoft.com/office/officeart/2018/2/layout/IconVerticalSolidList#3"/>
    <dgm:cxn modelId="{692B4C6C-9AC9-4CC4-911C-947DCD9D8AE0}" type="presParOf" srcId="{396C4043-67FD-4F19-BD70-DCA9516015F8}" destId="{5DC500D0-5980-48BF-8AB8-0C18220E964F}" srcOrd="2" destOrd="0" presId="urn:microsoft.com/office/officeart/2018/2/layout/IconVerticalSolidList#3"/>
    <dgm:cxn modelId="{8498217F-44E9-4A83-977A-3C07A48382A9}" type="presParOf" srcId="{5DC500D0-5980-48BF-8AB8-0C18220E964F}" destId="{EDC90088-6C16-44C7-9E05-952B172DC6D0}" srcOrd="0" destOrd="0" presId="urn:microsoft.com/office/officeart/2018/2/layout/IconVerticalSolidList#3"/>
    <dgm:cxn modelId="{5AE1F237-3E15-4F51-8C60-F95CFCCCD256}" type="presParOf" srcId="{5DC500D0-5980-48BF-8AB8-0C18220E964F}" destId="{045D4948-5011-488F-882D-03B0B538D604}" srcOrd="1" destOrd="0" presId="urn:microsoft.com/office/officeart/2018/2/layout/IconVerticalSolidList#3"/>
    <dgm:cxn modelId="{59FBC1D9-8976-4DBF-8F27-344A7D8F083F}" type="presParOf" srcId="{5DC500D0-5980-48BF-8AB8-0C18220E964F}" destId="{24453BDB-28FA-4A23-BB28-08B6E1C7392A}" srcOrd="2" destOrd="0" presId="urn:microsoft.com/office/officeart/2018/2/layout/IconVerticalSolidList#3"/>
    <dgm:cxn modelId="{32124CC4-CE5A-4794-8D79-3C9C3C3373B3}" type="presParOf" srcId="{5DC500D0-5980-48BF-8AB8-0C18220E964F}" destId="{DDC4CD30-5344-4935-AD2C-068D750D36F5}" srcOrd="3" destOrd="0" presId="urn:microsoft.com/office/officeart/2018/2/layout/IconVerticalSolidList#3"/>
    <dgm:cxn modelId="{9F9D50FF-D5DE-472A-8504-049F402875C3}" type="presParOf" srcId="{396C4043-67FD-4F19-BD70-DCA9516015F8}" destId="{CA105E59-453E-483B-9988-4465E4FAA284}" srcOrd="3" destOrd="0" presId="urn:microsoft.com/office/officeart/2018/2/layout/IconVerticalSolidList#3"/>
    <dgm:cxn modelId="{BCCE8E0E-8183-411D-BCAF-0486C4579493}" type="presParOf" srcId="{396C4043-67FD-4F19-BD70-DCA9516015F8}" destId="{92DB02CC-6925-481E-8537-096F5930D65F}" srcOrd="4" destOrd="0" presId="urn:microsoft.com/office/officeart/2018/2/layout/IconVerticalSolidList#3"/>
    <dgm:cxn modelId="{4C44BC99-1F44-406B-AA85-4B2417325368}" type="presParOf" srcId="{92DB02CC-6925-481E-8537-096F5930D65F}" destId="{D67FA698-D56C-4CA4-A1A9-83A543B6E86C}" srcOrd="0" destOrd="0" presId="urn:microsoft.com/office/officeart/2018/2/layout/IconVerticalSolidList#3"/>
    <dgm:cxn modelId="{A721C4B9-4D48-40F3-8482-1FF6C1E922A5}" type="presParOf" srcId="{92DB02CC-6925-481E-8537-096F5930D65F}" destId="{7679FD50-88DE-4F07-8EB8-480F5166A174}" srcOrd="1" destOrd="0" presId="urn:microsoft.com/office/officeart/2018/2/layout/IconVerticalSolidList#3"/>
    <dgm:cxn modelId="{43625DAF-F89A-4EB7-AAE4-74286898E3E6}" type="presParOf" srcId="{92DB02CC-6925-481E-8537-096F5930D65F}" destId="{5749CB74-5AB0-4808-95A5-C0C5EED1A36F}" srcOrd="2" destOrd="0" presId="urn:microsoft.com/office/officeart/2018/2/layout/IconVerticalSolidList#3"/>
    <dgm:cxn modelId="{4828FBA7-7325-4FB5-B0FE-ECBE322A6D6D}" type="presParOf" srcId="{92DB02CC-6925-481E-8537-096F5930D65F}" destId="{D7D2EBC6-3447-4C3D-BFFE-99C31BFCE1C6}" srcOrd="3" destOrd="0" presId="urn:microsoft.com/office/officeart/2018/2/layout/IconVerticalSolidList#3"/>
    <dgm:cxn modelId="{A8AFC3DB-CE01-427C-994C-1AFD32C045E9}" type="presParOf" srcId="{396C4043-67FD-4F19-BD70-DCA9516015F8}" destId="{F89C91F1-B1DB-4C38-9513-F96B6903C1BA}" srcOrd="5" destOrd="0" presId="urn:microsoft.com/office/officeart/2018/2/layout/IconVerticalSolidList#3"/>
    <dgm:cxn modelId="{DCCFF3C8-2E57-45C6-BB32-0A02F7E3DA37}" type="presParOf" srcId="{396C4043-67FD-4F19-BD70-DCA9516015F8}" destId="{85A2A962-6C1C-4F7E-9F06-6C47054C7670}" srcOrd="6" destOrd="0" presId="urn:microsoft.com/office/officeart/2018/2/layout/IconVerticalSolidList#3"/>
    <dgm:cxn modelId="{5440E6CB-B54B-4E9C-A8B5-EF58207B19C6}" type="presParOf" srcId="{85A2A962-6C1C-4F7E-9F06-6C47054C7670}" destId="{4339C560-E4F1-4985-97B8-91CFB0F0E6AF}" srcOrd="0" destOrd="0" presId="urn:microsoft.com/office/officeart/2018/2/layout/IconVerticalSolidList#3"/>
    <dgm:cxn modelId="{42CF36B2-BD28-44A6-8BA0-ED2B1A1741BF}" type="presParOf" srcId="{85A2A962-6C1C-4F7E-9F06-6C47054C7670}" destId="{0F3944B9-D4A3-4E92-A432-C9E39DC53E0B}" srcOrd="1" destOrd="0" presId="urn:microsoft.com/office/officeart/2018/2/layout/IconVerticalSolidList#3"/>
    <dgm:cxn modelId="{8D84928E-FC94-4AE3-B780-8686F88BF152}" type="presParOf" srcId="{85A2A962-6C1C-4F7E-9F06-6C47054C7670}" destId="{1430704A-37A9-4ED7-8347-29EB3049D84C}" srcOrd="2" destOrd="0" presId="urn:microsoft.com/office/officeart/2018/2/layout/IconVerticalSolidList#3"/>
    <dgm:cxn modelId="{79DB66F9-CD91-48B8-BE02-5655F5C95718}" type="presParOf" srcId="{85A2A962-6C1C-4F7E-9F06-6C47054C7670}" destId="{37ADA506-452D-4401-A114-A0E05AB71EEF}" srcOrd="3" destOrd="0" presId="urn:microsoft.com/office/officeart/2018/2/layout/IconVerticalSolid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DB8A15-E454-4D94-8A9D-CA362FA0E1EE}"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da-DK"/>
        </a:p>
      </dgm:t>
    </dgm:pt>
    <dgm:pt modelId="{CBC288B7-9B62-46DE-AF59-162D854E5277}">
      <dgm:prSet phldrT="[Tekst]" custT="1"/>
      <dgm:spPr/>
      <dgm:t>
        <a:bodyPr/>
        <a:lstStyle/>
        <a:p>
          <a:r>
            <a:rPr lang="da-DK" sz="1700" b="1" kern="1200">
              <a:solidFill>
                <a:prstClr val="white"/>
              </a:solidFill>
              <a:latin typeface="Arial" panose="020B0604020202020204"/>
              <a:ea typeface="+mn-ea"/>
              <a:cs typeface="+mn-cs"/>
            </a:rPr>
            <a:t>Sårbare beboergrupper</a:t>
          </a:r>
        </a:p>
        <a:p>
          <a:endParaRPr lang="da-DK" sz="1700" b="0" kern="1200">
            <a:solidFill>
              <a:prstClr val="white"/>
            </a:solidFill>
            <a:latin typeface="Arial" panose="020B0604020202020204"/>
            <a:ea typeface="+mn-ea"/>
            <a:cs typeface="+mn-cs"/>
          </a:endParaRPr>
        </a:p>
        <a:p>
          <a:r>
            <a:rPr lang="da-DK" sz="1700" b="0" kern="1200">
              <a:solidFill>
                <a:prstClr val="white"/>
              </a:solidFill>
              <a:latin typeface="Arial" panose="020B0604020202020204"/>
              <a:ea typeface="+mn-ea"/>
              <a:cs typeface="+mn-cs"/>
            </a:rPr>
            <a:t>Ældre og plejehjem</a:t>
          </a:r>
        </a:p>
        <a:p>
          <a:r>
            <a:rPr lang="da-DK" sz="1700" b="0" kern="1200">
              <a:solidFill>
                <a:prstClr val="white"/>
              </a:solidFill>
              <a:latin typeface="Arial" panose="020B0604020202020204"/>
              <a:ea typeface="+mn-ea"/>
              <a:cs typeface="+mn-cs"/>
            </a:rPr>
            <a:t>Økonomisk trængte </a:t>
          </a:r>
        </a:p>
        <a:p>
          <a:r>
            <a:rPr lang="da-DK" sz="1700" b="0" kern="1200">
              <a:solidFill>
                <a:prstClr val="white"/>
              </a:solidFill>
              <a:latin typeface="Arial" panose="020B0604020202020204"/>
              <a:ea typeface="+mn-ea"/>
              <a:cs typeface="+mn-cs"/>
            </a:rPr>
            <a:t>Socialt udsatte</a:t>
          </a:r>
        </a:p>
        <a:p>
          <a:r>
            <a:rPr lang="da-DK" sz="1700" b="0" kern="1200">
              <a:solidFill>
                <a:prstClr val="white"/>
              </a:solidFill>
              <a:latin typeface="Arial" panose="020B0604020202020204"/>
              <a:ea typeface="+mn-ea"/>
              <a:cs typeface="+mn-cs"/>
            </a:rPr>
            <a:t>Børn og unge</a:t>
          </a:r>
        </a:p>
      </dgm:t>
    </dgm:pt>
    <dgm:pt modelId="{DBD97742-92CE-4C32-B108-59CF81EA781D}" type="parTrans" cxnId="{D17B83F2-F6E2-49B4-8BAB-39967542BB13}">
      <dgm:prSet/>
      <dgm:spPr/>
      <dgm:t>
        <a:bodyPr/>
        <a:lstStyle/>
        <a:p>
          <a:endParaRPr lang="da-DK"/>
        </a:p>
      </dgm:t>
    </dgm:pt>
    <dgm:pt modelId="{D315E730-2D1C-4606-BA58-9E97686115AB}" type="sibTrans" cxnId="{D17B83F2-F6E2-49B4-8BAB-39967542BB13}">
      <dgm:prSet/>
      <dgm:spPr/>
      <dgm:t>
        <a:bodyPr/>
        <a:lstStyle/>
        <a:p>
          <a:endParaRPr lang="da-DK"/>
        </a:p>
      </dgm:t>
    </dgm:pt>
    <dgm:pt modelId="{9B387059-258D-4317-8BAC-5CBB4AFEE26F}">
      <dgm:prSet phldrT="[Tekst]" custT="1"/>
      <dgm:spPr/>
      <dgm:t>
        <a:bodyPr/>
        <a:lstStyle/>
        <a:p>
          <a:r>
            <a:rPr lang="da-DK" sz="1700" b="1" kern="1200"/>
            <a:t>Bygningsdrift,  beskyttelse og byggeri</a:t>
          </a:r>
        </a:p>
        <a:p>
          <a:endParaRPr lang="da-DK" sz="1700" kern="1200"/>
        </a:p>
        <a:p>
          <a:r>
            <a:rPr lang="da-DK" sz="1700" b="0" kern="1200">
              <a:solidFill>
                <a:prstClr val="white"/>
              </a:solidFill>
              <a:latin typeface="Arial" panose="020B0604020202020204"/>
              <a:ea typeface="+mn-ea"/>
              <a:cs typeface="+mn-cs"/>
            </a:rPr>
            <a:t>Vand </a:t>
          </a:r>
        </a:p>
        <a:p>
          <a:r>
            <a:rPr lang="da-DK" sz="1700" b="0" kern="1200">
              <a:solidFill>
                <a:prstClr val="white"/>
              </a:solidFill>
              <a:latin typeface="Arial" panose="020B0604020202020204"/>
              <a:ea typeface="+mn-ea"/>
              <a:cs typeface="+mn-cs"/>
            </a:rPr>
            <a:t>IT-nedbrud og forsyningssvigt</a:t>
          </a:r>
        </a:p>
        <a:p>
          <a:r>
            <a:rPr lang="da-DK" sz="1700" b="0" kern="1200">
              <a:solidFill>
                <a:prstClr val="white"/>
              </a:solidFill>
              <a:latin typeface="Arial" panose="020B0604020202020204"/>
              <a:ea typeface="+mn-ea"/>
              <a:cs typeface="+mn-cs"/>
            </a:rPr>
            <a:t>Stigende omkostninger til forsikring</a:t>
          </a:r>
        </a:p>
        <a:p>
          <a:r>
            <a:rPr lang="da-DK" sz="1700" b="0" kern="1200">
              <a:solidFill>
                <a:prstClr val="white"/>
              </a:solidFill>
              <a:latin typeface="Arial" panose="020B0604020202020204"/>
              <a:ea typeface="+mn-ea"/>
              <a:cs typeface="+mn-cs"/>
            </a:rPr>
            <a:t>Nye krav og regulering</a:t>
          </a:r>
        </a:p>
        <a:p>
          <a:r>
            <a:rPr lang="da-DK" sz="1600" kern="1200"/>
            <a:t> </a:t>
          </a:r>
        </a:p>
      </dgm:t>
    </dgm:pt>
    <dgm:pt modelId="{5C7171E8-8BAB-4F09-9E26-BD631AF66834}" type="parTrans" cxnId="{BA512EC1-FA11-49E7-879C-500F8933336F}">
      <dgm:prSet/>
      <dgm:spPr/>
      <dgm:t>
        <a:bodyPr/>
        <a:lstStyle/>
        <a:p>
          <a:endParaRPr lang="da-DK"/>
        </a:p>
      </dgm:t>
    </dgm:pt>
    <dgm:pt modelId="{8725132A-6020-417F-A887-9FAB329C109E}" type="sibTrans" cxnId="{BA512EC1-FA11-49E7-879C-500F8933336F}">
      <dgm:prSet/>
      <dgm:spPr/>
      <dgm:t>
        <a:bodyPr/>
        <a:lstStyle/>
        <a:p>
          <a:endParaRPr lang="da-DK"/>
        </a:p>
      </dgm:t>
    </dgm:pt>
    <dgm:pt modelId="{1C358FA7-7E50-4B6A-AC4C-AFB418DEB67E}" type="pres">
      <dgm:prSet presAssocID="{73DB8A15-E454-4D94-8A9D-CA362FA0E1EE}" presName="Name0" presStyleCnt="0">
        <dgm:presLayoutVars>
          <dgm:dir/>
          <dgm:resizeHandles val="exact"/>
        </dgm:presLayoutVars>
      </dgm:prSet>
      <dgm:spPr/>
    </dgm:pt>
    <dgm:pt modelId="{91D6C693-3A04-437B-AB7B-E50CFBFF83FA}" type="pres">
      <dgm:prSet presAssocID="{73DB8A15-E454-4D94-8A9D-CA362FA0E1EE}" presName="bkgdShp" presStyleLbl="alignAccFollowNode1" presStyleIdx="0" presStyleCnt="1"/>
      <dgm:spPr/>
    </dgm:pt>
    <dgm:pt modelId="{3F5FB71E-A047-46CE-9526-86E21662A338}" type="pres">
      <dgm:prSet presAssocID="{73DB8A15-E454-4D94-8A9D-CA362FA0E1EE}" presName="linComp" presStyleCnt="0"/>
      <dgm:spPr/>
    </dgm:pt>
    <dgm:pt modelId="{645642B7-BEB1-4AAE-8D93-28C4EA85B9EE}" type="pres">
      <dgm:prSet presAssocID="{CBC288B7-9B62-46DE-AF59-162D854E5277}" presName="compNode" presStyleCnt="0"/>
      <dgm:spPr/>
    </dgm:pt>
    <dgm:pt modelId="{4C65737B-1604-452A-9A0F-FB127D59DB74}" type="pres">
      <dgm:prSet presAssocID="{CBC288B7-9B62-46DE-AF59-162D854E5277}" presName="node" presStyleLbl="node1" presStyleIdx="0" presStyleCnt="2">
        <dgm:presLayoutVars>
          <dgm:bulletEnabled val="1"/>
        </dgm:presLayoutVars>
      </dgm:prSet>
      <dgm:spPr/>
    </dgm:pt>
    <dgm:pt modelId="{41162D71-E168-4ADF-9798-0E99DD2FA06A}" type="pres">
      <dgm:prSet presAssocID="{CBC288B7-9B62-46DE-AF59-162D854E5277}" presName="invisiNode" presStyleLbl="node1" presStyleIdx="0" presStyleCnt="2"/>
      <dgm:spPr/>
    </dgm:pt>
    <dgm:pt modelId="{59379287-8506-4CAE-AE00-03372CF9649E}" type="pres">
      <dgm:prSet presAssocID="{CBC288B7-9B62-46DE-AF59-162D854E5277}" presName="imagNode" presStyleLbl="fgImgPlac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B867238A-965E-4290-85B1-7B576DA5F534}" type="pres">
      <dgm:prSet presAssocID="{D315E730-2D1C-4606-BA58-9E97686115AB}" presName="sibTrans" presStyleLbl="sibTrans2D1" presStyleIdx="0" presStyleCnt="0"/>
      <dgm:spPr/>
    </dgm:pt>
    <dgm:pt modelId="{41B54B31-30DC-43B0-A4A6-9D877A3B9768}" type="pres">
      <dgm:prSet presAssocID="{9B387059-258D-4317-8BAC-5CBB4AFEE26F}" presName="compNode" presStyleCnt="0"/>
      <dgm:spPr/>
    </dgm:pt>
    <dgm:pt modelId="{9CA7A891-0D47-44EB-B945-F09B4331635C}" type="pres">
      <dgm:prSet presAssocID="{9B387059-258D-4317-8BAC-5CBB4AFEE26F}" presName="node" presStyleLbl="node1" presStyleIdx="1" presStyleCnt="2">
        <dgm:presLayoutVars>
          <dgm:bulletEnabled val="1"/>
        </dgm:presLayoutVars>
      </dgm:prSet>
      <dgm:spPr/>
    </dgm:pt>
    <dgm:pt modelId="{0D81101A-D4B9-4BCD-9821-9828202D6656}" type="pres">
      <dgm:prSet presAssocID="{9B387059-258D-4317-8BAC-5CBB4AFEE26F}" presName="invisiNode" presStyleLbl="node1" presStyleIdx="1" presStyleCnt="2"/>
      <dgm:spPr/>
    </dgm:pt>
    <dgm:pt modelId="{83A0ED53-2806-40B0-B891-DEB0B7845771}" type="pres">
      <dgm:prSet presAssocID="{9B387059-258D-4317-8BAC-5CBB4AFEE26F}" presName="imagNode" presStyleLbl="fgImgPlace1" presStyleIdx="1" presStyleCnt="2"/>
      <dgm:spPr>
        <a:blipFill rotWithShape="1">
          <a:blip xmlns:r="http://schemas.openxmlformats.org/officeDocument/2006/relationships" r:embed="rId2"/>
          <a:srcRect/>
          <a:stretch>
            <a:fillRect l="-3000" r="-3000"/>
          </a:stretch>
        </a:blipFill>
      </dgm:spPr>
    </dgm:pt>
  </dgm:ptLst>
  <dgm:cxnLst>
    <dgm:cxn modelId="{4D909716-DEE2-4DD7-A1F8-E8F9BE21C813}" type="presOf" srcId="{D315E730-2D1C-4606-BA58-9E97686115AB}" destId="{B867238A-965E-4290-85B1-7B576DA5F534}" srcOrd="0" destOrd="0" presId="urn:microsoft.com/office/officeart/2005/8/layout/pList2"/>
    <dgm:cxn modelId="{9F041D3D-D05E-4CC4-B84F-4D6399944E77}" type="presOf" srcId="{73DB8A15-E454-4D94-8A9D-CA362FA0E1EE}" destId="{1C358FA7-7E50-4B6A-AC4C-AFB418DEB67E}" srcOrd="0" destOrd="0" presId="urn:microsoft.com/office/officeart/2005/8/layout/pList2"/>
    <dgm:cxn modelId="{7230549A-2BAC-4FB0-BD61-599994159FDD}" type="presOf" srcId="{CBC288B7-9B62-46DE-AF59-162D854E5277}" destId="{4C65737B-1604-452A-9A0F-FB127D59DB74}" srcOrd="0" destOrd="0" presId="urn:microsoft.com/office/officeart/2005/8/layout/pList2"/>
    <dgm:cxn modelId="{C19E27A5-5256-442B-BA53-22C1AEA61F6A}" type="presOf" srcId="{9B387059-258D-4317-8BAC-5CBB4AFEE26F}" destId="{9CA7A891-0D47-44EB-B945-F09B4331635C}" srcOrd="0" destOrd="0" presId="urn:microsoft.com/office/officeart/2005/8/layout/pList2"/>
    <dgm:cxn modelId="{BA512EC1-FA11-49E7-879C-500F8933336F}" srcId="{73DB8A15-E454-4D94-8A9D-CA362FA0E1EE}" destId="{9B387059-258D-4317-8BAC-5CBB4AFEE26F}" srcOrd="1" destOrd="0" parTransId="{5C7171E8-8BAB-4F09-9E26-BD631AF66834}" sibTransId="{8725132A-6020-417F-A887-9FAB329C109E}"/>
    <dgm:cxn modelId="{D17B83F2-F6E2-49B4-8BAB-39967542BB13}" srcId="{73DB8A15-E454-4D94-8A9D-CA362FA0E1EE}" destId="{CBC288B7-9B62-46DE-AF59-162D854E5277}" srcOrd="0" destOrd="0" parTransId="{DBD97742-92CE-4C32-B108-59CF81EA781D}" sibTransId="{D315E730-2D1C-4606-BA58-9E97686115AB}"/>
    <dgm:cxn modelId="{61AB0E49-2562-44FB-8331-3F389F66871F}" type="presParOf" srcId="{1C358FA7-7E50-4B6A-AC4C-AFB418DEB67E}" destId="{91D6C693-3A04-437B-AB7B-E50CFBFF83FA}" srcOrd="0" destOrd="0" presId="urn:microsoft.com/office/officeart/2005/8/layout/pList2"/>
    <dgm:cxn modelId="{C4FE7994-CFE1-41C3-9109-91280F6F79C1}" type="presParOf" srcId="{1C358FA7-7E50-4B6A-AC4C-AFB418DEB67E}" destId="{3F5FB71E-A047-46CE-9526-86E21662A338}" srcOrd="1" destOrd="0" presId="urn:microsoft.com/office/officeart/2005/8/layout/pList2"/>
    <dgm:cxn modelId="{DCBC34D9-D6D5-4C2B-85A9-01F076A36C50}" type="presParOf" srcId="{3F5FB71E-A047-46CE-9526-86E21662A338}" destId="{645642B7-BEB1-4AAE-8D93-28C4EA85B9EE}" srcOrd="0" destOrd="0" presId="urn:microsoft.com/office/officeart/2005/8/layout/pList2"/>
    <dgm:cxn modelId="{EB15B7C8-5EA7-4421-A0CE-0708CA41C3C2}" type="presParOf" srcId="{645642B7-BEB1-4AAE-8D93-28C4EA85B9EE}" destId="{4C65737B-1604-452A-9A0F-FB127D59DB74}" srcOrd="0" destOrd="0" presId="urn:microsoft.com/office/officeart/2005/8/layout/pList2"/>
    <dgm:cxn modelId="{2A141C60-B8D3-464F-9464-094C4E86B4C6}" type="presParOf" srcId="{645642B7-BEB1-4AAE-8D93-28C4EA85B9EE}" destId="{41162D71-E168-4ADF-9798-0E99DD2FA06A}" srcOrd="1" destOrd="0" presId="urn:microsoft.com/office/officeart/2005/8/layout/pList2"/>
    <dgm:cxn modelId="{ECE94000-61B5-4CAF-BC07-A40324CAE2F8}" type="presParOf" srcId="{645642B7-BEB1-4AAE-8D93-28C4EA85B9EE}" destId="{59379287-8506-4CAE-AE00-03372CF9649E}" srcOrd="2" destOrd="0" presId="urn:microsoft.com/office/officeart/2005/8/layout/pList2"/>
    <dgm:cxn modelId="{630B74C4-8191-492A-9FA9-F0249D2531A4}" type="presParOf" srcId="{3F5FB71E-A047-46CE-9526-86E21662A338}" destId="{B867238A-965E-4290-85B1-7B576DA5F534}" srcOrd="1" destOrd="0" presId="urn:microsoft.com/office/officeart/2005/8/layout/pList2"/>
    <dgm:cxn modelId="{61ABB4E5-EE05-4E1C-A13B-430C6CBBBDC8}" type="presParOf" srcId="{3F5FB71E-A047-46CE-9526-86E21662A338}" destId="{41B54B31-30DC-43B0-A4A6-9D877A3B9768}" srcOrd="2" destOrd="0" presId="urn:microsoft.com/office/officeart/2005/8/layout/pList2"/>
    <dgm:cxn modelId="{ED6FE291-B351-4A3C-A894-0A4A935CCD2E}" type="presParOf" srcId="{41B54B31-30DC-43B0-A4A6-9D877A3B9768}" destId="{9CA7A891-0D47-44EB-B945-F09B4331635C}" srcOrd="0" destOrd="0" presId="urn:microsoft.com/office/officeart/2005/8/layout/pList2"/>
    <dgm:cxn modelId="{DB4CE502-FB7E-45B6-A7AB-8F3E380BE929}" type="presParOf" srcId="{41B54B31-30DC-43B0-A4A6-9D877A3B9768}" destId="{0D81101A-D4B9-4BCD-9821-9828202D6656}" srcOrd="1" destOrd="0" presId="urn:microsoft.com/office/officeart/2005/8/layout/pList2"/>
    <dgm:cxn modelId="{D86D2F51-E988-4747-B886-A69FFAC83AAC}" type="presParOf" srcId="{41B54B31-30DC-43B0-A4A6-9D877A3B9768}" destId="{83A0ED53-2806-40B0-B891-DEB0B784577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55544D-A16C-4697-A1AD-5E086BBCC7ED}" type="doc">
      <dgm:prSet loTypeId="urn:microsoft.com/office/officeart/2005/8/layout/pyramid1" loCatId="pyramid" qsTypeId="urn:microsoft.com/office/officeart/2005/8/quickstyle/simple1" qsCatId="simple" csTypeId="urn:microsoft.com/office/officeart/2005/8/colors/accent1_2" csCatId="accent1" phldr="1"/>
      <dgm:spPr/>
    </dgm:pt>
    <dgm:pt modelId="{46BD9CFB-D2FE-46DE-9F0F-A8C1AC259454}">
      <dgm:prSet phldrT="[Tekst]" custT="1"/>
      <dgm:spPr>
        <a:solidFill>
          <a:schemeClr val="accent1">
            <a:lumMod val="60000"/>
            <a:lumOff val="40000"/>
          </a:schemeClr>
        </a:solidFill>
        <a:ln>
          <a:noFill/>
        </a:ln>
      </dgm:spPr>
      <dgm:t>
        <a:bodyPr/>
        <a:lstStyle/>
        <a:p>
          <a:endParaRPr lang="da-DK" sz="2800" b="1" kern="1200" dirty="0">
            <a:solidFill>
              <a:schemeClr val="tx1"/>
            </a:solidFill>
          </a:endParaRPr>
        </a:p>
        <a:p>
          <a:r>
            <a:rPr lang="da-DK" sz="3200" kern="1200" dirty="0">
              <a:solidFill>
                <a:schemeClr val="accent1"/>
              </a:solidFill>
              <a:latin typeface="+mj-lt"/>
              <a:ea typeface="+mn-ea"/>
              <a:cs typeface="+mn-cs"/>
            </a:rPr>
            <a:t>Forretning </a:t>
          </a:r>
        </a:p>
        <a:p>
          <a:r>
            <a:rPr lang="da-DK" sz="2400" kern="1200" dirty="0">
              <a:solidFill>
                <a:schemeClr val="accent1"/>
              </a:solidFill>
              <a:latin typeface="+mj-lt"/>
              <a:ea typeface="+mn-ea"/>
              <a:cs typeface="+mn-cs"/>
            </a:rPr>
            <a:t>Mål: stabil husleje</a:t>
          </a:r>
        </a:p>
      </dgm:t>
    </dgm:pt>
    <dgm:pt modelId="{42E1BC80-2787-4DF5-8CC5-3456C4EA6C25}" type="sibTrans" cxnId="{1DD72864-A921-4A28-9030-A28FB255DDEC}">
      <dgm:prSet/>
      <dgm:spPr/>
      <dgm:t>
        <a:bodyPr/>
        <a:lstStyle/>
        <a:p>
          <a:endParaRPr lang="da-DK" sz="3600">
            <a:solidFill>
              <a:schemeClr val="tx1"/>
            </a:solidFill>
          </a:endParaRPr>
        </a:p>
      </dgm:t>
    </dgm:pt>
    <dgm:pt modelId="{53BCB300-747B-43FD-A921-8B150D2FBF66}" type="parTrans" cxnId="{1DD72864-A921-4A28-9030-A28FB255DDEC}">
      <dgm:prSet/>
      <dgm:spPr/>
      <dgm:t>
        <a:bodyPr/>
        <a:lstStyle/>
        <a:p>
          <a:endParaRPr lang="da-DK" sz="3600">
            <a:solidFill>
              <a:schemeClr val="tx1"/>
            </a:solidFill>
          </a:endParaRPr>
        </a:p>
      </dgm:t>
    </dgm:pt>
    <dgm:pt modelId="{FA3EFC5E-1AA3-4A27-BCE6-F0673F549CE7}">
      <dgm:prSet phldrT="[Tekst]" custT="1"/>
      <dgm:spPr>
        <a:solidFill>
          <a:schemeClr val="bg2">
            <a:alpha val="90000"/>
          </a:schemeClr>
        </a:solidFill>
      </dgm:spPr>
      <dgm:t>
        <a:bodyPr/>
        <a:lstStyle/>
        <a:p>
          <a:r>
            <a:rPr lang="da-DK" sz="2400" b="0" dirty="0">
              <a:solidFill>
                <a:schemeClr val="accent1">
                  <a:lumMod val="50000"/>
                </a:schemeClr>
              </a:solidFill>
              <a:latin typeface="Arial" panose="020B0604020202020204"/>
              <a:ea typeface="+mn-ea"/>
              <a:cs typeface="+mn-cs"/>
            </a:rPr>
            <a:t>Fysiske og materielle risici (fx klimaskader)</a:t>
          </a:r>
          <a:endParaRPr lang="da-DK" sz="2400" dirty="0">
            <a:solidFill>
              <a:schemeClr val="accent1">
                <a:lumMod val="50000"/>
              </a:schemeClr>
            </a:solidFill>
          </a:endParaRPr>
        </a:p>
      </dgm:t>
    </dgm:pt>
    <dgm:pt modelId="{9C3FA0B7-25FD-414A-8075-870D2F839B24}" type="parTrans" cxnId="{FDC89915-7991-45F1-A666-A36D9644CD77}">
      <dgm:prSet/>
      <dgm:spPr/>
      <dgm:t>
        <a:bodyPr/>
        <a:lstStyle/>
        <a:p>
          <a:endParaRPr lang="da-DK">
            <a:solidFill>
              <a:schemeClr val="tx1"/>
            </a:solidFill>
          </a:endParaRPr>
        </a:p>
      </dgm:t>
    </dgm:pt>
    <dgm:pt modelId="{1B163591-12B8-4004-8D45-7885B18F3891}" type="sibTrans" cxnId="{FDC89915-7991-45F1-A666-A36D9644CD77}">
      <dgm:prSet/>
      <dgm:spPr/>
      <dgm:t>
        <a:bodyPr/>
        <a:lstStyle/>
        <a:p>
          <a:endParaRPr lang="da-DK">
            <a:solidFill>
              <a:schemeClr val="tx1"/>
            </a:solidFill>
          </a:endParaRPr>
        </a:p>
      </dgm:t>
    </dgm:pt>
    <dgm:pt modelId="{1DA0F577-2BA0-4090-B883-56B465077AD8}">
      <dgm:prSet custT="1"/>
      <dgm:spPr>
        <a:solidFill>
          <a:schemeClr val="bg2">
            <a:alpha val="90000"/>
          </a:schemeClr>
        </a:solidFill>
      </dgm:spPr>
      <dgm:t>
        <a:bodyPr/>
        <a:lstStyle/>
        <a:p>
          <a:r>
            <a:rPr lang="da-DK" sz="2400" b="0" dirty="0">
              <a:solidFill>
                <a:schemeClr val="accent1">
                  <a:lumMod val="50000"/>
                </a:schemeClr>
              </a:solidFill>
              <a:latin typeface="Arial" panose="020B0604020202020204"/>
              <a:ea typeface="+mn-ea"/>
              <a:cs typeface="+mn-cs"/>
            </a:rPr>
            <a:t>Udlejningsrisici (lejetab/tomgang)</a:t>
          </a:r>
        </a:p>
      </dgm:t>
    </dgm:pt>
    <dgm:pt modelId="{E932CD73-02A0-4474-AB50-799F099DF5C3}" type="sibTrans" cxnId="{E9DF8070-259A-471D-ACC0-AA6E325E99E1}">
      <dgm:prSet/>
      <dgm:spPr/>
      <dgm:t>
        <a:bodyPr/>
        <a:lstStyle/>
        <a:p>
          <a:endParaRPr lang="da-DK">
            <a:solidFill>
              <a:schemeClr val="tx1"/>
            </a:solidFill>
          </a:endParaRPr>
        </a:p>
      </dgm:t>
    </dgm:pt>
    <dgm:pt modelId="{D0801FB5-6ACB-4BA7-B9B1-2B3E8379503D}" type="parTrans" cxnId="{E9DF8070-259A-471D-ACC0-AA6E325E99E1}">
      <dgm:prSet/>
      <dgm:spPr/>
      <dgm:t>
        <a:bodyPr/>
        <a:lstStyle/>
        <a:p>
          <a:endParaRPr lang="da-DK">
            <a:solidFill>
              <a:schemeClr val="tx1"/>
            </a:solidFill>
          </a:endParaRPr>
        </a:p>
      </dgm:t>
    </dgm:pt>
    <dgm:pt modelId="{B56BE79C-64BF-4463-96FB-E49D85B4940B}">
      <dgm:prSet custT="1"/>
      <dgm:spPr>
        <a:solidFill>
          <a:schemeClr val="bg2">
            <a:alpha val="90000"/>
          </a:schemeClr>
        </a:solidFill>
      </dgm:spPr>
      <dgm:t>
        <a:bodyPr/>
        <a:lstStyle/>
        <a:p>
          <a:r>
            <a:rPr lang="da-DK" sz="2400" b="0">
              <a:solidFill>
                <a:schemeClr val="accent1">
                  <a:lumMod val="50000"/>
                </a:schemeClr>
              </a:solidFill>
              <a:latin typeface="Arial" panose="020B0604020202020204"/>
              <a:ea typeface="+mn-ea"/>
              <a:cs typeface="+mn-cs"/>
            </a:rPr>
            <a:t>Stigende omkostninger til forsikring</a:t>
          </a:r>
          <a:endParaRPr lang="da-DK" sz="2400" b="0" dirty="0">
            <a:solidFill>
              <a:schemeClr val="accent1">
                <a:lumMod val="50000"/>
              </a:schemeClr>
            </a:solidFill>
            <a:latin typeface="Arial" panose="020B0604020202020204"/>
            <a:ea typeface="+mn-ea"/>
            <a:cs typeface="+mn-cs"/>
          </a:endParaRPr>
        </a:p>
      </dgm:t>
    </dgm:pt>
    <dgm:pt modelId="{881AE1AF-9851-4D65-8159-6E570287DFC5}" type="sibTrans" cxnId="{633BB368-5C95-4FBC-8DC4-9D52ADCB8C45}">
      <dgm:prSet/>
      <dgm:spPr/>
      <dgm:t>
        <a:bodyPr/>
        <a:lstStyle/>
        <a:p>
          <a:endParaRPr lang="da-DK">
            <a:solidFill>
              <a:schemeClr val="tx1"/>
            </a:solidFill>
          </a:endParaRPr>
        </a:p>
      </dgm:t>
    </dgm:pt>
    <dgm:pt modelId="{856030B3-2D8C-4897-86EC-EA7EAC640B74}" type="parTrans" cxnId="{633BB368-5C95-4FBC-8DC4-9D52ADCB8C45}">
      <dgm:prSet/>
      <dgm:spPr/>
      <dgm:t>
        <a:bodyPr/>
        <a:lstStyle/>
        <a:p>
          <a:endParaRPr lang="da-DK">
            <a:solidFill>
              <a:schemeClr val="tx1"/>
            </a:solidFill>
          </a:endParaRPr>
        </a:p>
      </dgm:t>
    </dgm:pt>
    <dgm:pt modelId="{58D30578-2E9C-4B8F-99BA-96A684AEF490}">
      <dgm:prSet custT="1"/>
      <dgm:spPr>
        <a:solidFill>
          <a:schemeClr val="bg2">
            <a:alpha val="90000"/>
          </a:schemeClr>
        </a:solidFill>
      </dgm:spPr>
      <dgm:t>
        <a:bodyPr/>
        <a:lstStyle/>
        <a:p>
          <a:r>
            <a:rPr lang="da-DK" sz="2400" b="0" dirty="0">
              <a:solidFill>
                <a:schemeClr val="accent1">
                  <a:lumMod val="50000"/>
                </a:schemeClr>
              </a:solidFill>
              <a:latin typeface="Arial" panose="020B0604020202020204"/>
              <a:ea typeface="+mn-ea"/>
              <a:cs typeface="+mn-cs"/>
            </a:rPr>
            <a:t>Nye krav og regulering</a:t>
          </a:r>
        </a:p>
      </dgm:t>
    </dgm:pt>
    <dgm:pt modelId="{10BC1DD8-E9CF-4516-8113-B7993F096661}" type="sibTrans" cxnId="{2E4A6D95-BA0C-42B0-A38D-281B28550AD6}">
      <dgm:prSet/>
      <dgm:spPr/>
      <dgm:t>
        <a:bodyPr/>
        <a:lstStyle/>
        <a:p>
          <a:endParaRPr lang="da-DK">
            <a:solidFill>
              <a:schemeClr val="tx1"/>
            </a:solidFill>
          </a:endParaRPr>
        </a:p>
      </dgm:t>
    </dgm:pt>
    <dgm:pt modelId="{306F65C2-E4B7-4B92-A94A-AEFA4D01571F}" type="parTrans" cxnId="{2E4A6D95-BA0C-42B0-A38D-281B28550AD6}">
      <dgm:prSet/>
      <dgm:spPr/>
      <dgm:t>
        <a:bodyPr/>
        <a:lstStyle/>
        <a:p>
          <a:endParaRPr lang="da-DK">
            <a:solidFill>
              <a:schemeClr val="tx1"/>
            </a:solidFill>
          </a:endParaRPr>
        </a:p>
      </dgm:t>
    </dgm:pt>
    <dgm:pt modelId="{849477E1-C31A-4600-A2EC-7B4EC116DB0F}">
      <dgm:prSet custT="1"/>
      <dgm:spPr>
        <a:solidFill>
          <a:schemeClr val="bg2">
            <a:alpha val="90000"/>
          </a:schemeClr>
        </a:solidFill>
      </dgm:spPr>
      <dgm:t>
        <a:bodyPr/>
        <a:lstStyle/>
        <a:p>
          <a:r>
            <a:rPr lang="da-DK" sz="2400" b="0" dirty="0">
              <a:solidFill>
                <a:schemeClr val="accent1">
                  <a:lumMod val="50000"/>
                </a:schemeClr>
              </a:solidFill>
              <a:latin typeface="Arial" panose="020B0604020202020204"/>
              <a:ea typeface="+mn-ea"/>
              <a:cs typeface="+mn-cs"/>
            </a:rPr>
            <a:t>IT- og systemrisici</a:t>
          </a:r>
        </a:p>
      </dgm:t>
    </dgm:pt>
    <dgm:pt modelId="{748BBE3C-0300-4285-8E46-BAA47FDD4137}" type="sibTrans" cxnId="{E36835F7-6C61-426D-BE95-53ACAC65635B}">
      <dgm:prSet/>
      <dgm:spPr/>
      <dgm:t>
        <a:bodyPr/>
        <a:lstStyle/>
        <a:p>
          <a:endParaRPr lang="da-DK">
            <a:solidFill>
              <a:schemeClr val="tx1"/>
            </a:solidFill>
          </a:endParaRPr>
        </a:p>
      </dgm:t>
    </dgm:pt>
    <dgm:pt modelId="{AE96475D-B926-425B-B8FB-7D16FAE115FD}" type="parTrans" cxnId="{E36835F7-6C61-426D-BE95-53ACAC65635B}">
      <dgm:prSet/>
      <dgm:spPr/>
      <dgm:t>
        <a:bodyPr/>
        <a:lstStyle/>
        <a:p>
          <a:endParaRPr lang="da-DK">
            <a:solidFill>
              <a:schemeClr val="tx1"/>
            </a:solidFill>
          </a:endParaRPr>
        </a:p>
      </dgm:t>
    </dgm:pt>
    <dgm:pt modelId="{80853112-1436-4776-99D4-45FC0481503C}" type="pres">
      <dgm:prSet presAssocID="{2355544D-A16C-4697-A1AD-5E086BBCC7ED}" presName="Name0" presStyleCnt="0">
        <dgm:presLayoutVars>
          <dgm:dir/>
          <dgm:animLvl val="lvl"/>
          <dgm:resizeHandles val="exact"/>
        </dgm:presLayoutVars>
      </dgm:prSet>
      <dgm:spPr/>
    </dgm:pt>
    <dgm:pt modelId="{302289FF-142C-4F77-A73B-455235CA43F2}" type="pres">
      <dgm:prSet presAssocID="{46BD9CFB-D2FE-46DE-9F0F-A8C1AC259454}" presName="Name8" presStyleCnt="0"/>
      <dgm:spPr/>
    </dgm:pt>
    <dgm:pt modelId="{1331EE4C-C6A0-4179-A9E8-AAF4422846A7}" type="pres">
      <dgm:prSet presAssocID="{46BD9CFB-D2FE-46DE-9F0F-A8C1AC259454}" presName="acctBkgd" presStyleLbl="alignAcc1" presStyleIdx="0" presStyleCnt="1"/>
      <dgm:spPr/>
    </dgm:pt>
    <dgm:pt modelId="{60032B18-1A12-42F7-A956-DC7E9F6F9FC3}" type="pres">
      <dgm:prSet presAssocID="{46BD9CFB-D2FE-46DE-9F0F-A8C1AC259454}" presName="acctTx" presStyleLbl="alignAcc1" presStyleIdx="0" presStyleCnt="1">
        <dgm:presLayoutVars>
          <dgm:bulletEnabled val="1"/>
        </dgm:presLayoutVars>
      </dgm:prSet>
      <dgm:spPr/>
    </dgm:pt>
    <dgm:pt modelId="{91F7734C-882D-4163-A67A-F48E7F0FACF8}" type="pres">
      <dgm:prSet presAssocID="{46BD9CFB-D2FE-46DE-9F0F-A8C1AC259454}" presName="level" presStyleLbl="node1" presStyleIdx="0" presStyleCnt="1">
        <dgm:presLayoutVars>
          <dgm:chMax val="1"/>
          <dgm:bulletEnabled val="1"/>
        </dgm:presLayoutVars>
      </dgm:prSet>
      <dgm:spPr/>
    </dgm:pt>
    <dgm:pt modelId="{A1AC790A-C5A3-4B7E-A5CB-B0513ACA8C42}" type="pres">
      <dgm:prSet presAssocID="{46BD9CFB-D2FE-46DE-9F0F-A8C1AC259454}" presName="levelTx" presStyleLbl="revTx" presStyleIdx="0" presStyleCnt="0">
        <dgm:presLayoutVars>
          <dgm:chMax val="1"/>
          <dgm:bulletEnabled val="1"/>
        </dgm:presLayoutVars>
      </dgm:prSet>
      <dgm:spPr/>
    </dgm:pt>
  </dgm:ptLst>
  <dgm:cxnLst>
    <dgm:cxn modelId="{D918EB12-1565-4F25-9200-A391A4B3FD3F}" type="presOf" srcId="{1DA0F577-2BA0-4090-B883-56B465077AD8}" destId="{1331EE4C-C6A0-4179-A9E8-AAF4422846A7}" srcOrd="0" destOrd="1" presId="urn:microsoft.com/office/officeart/2005/8/layout/pyramid1"/>
    <dgm:cxn modelId="{175FFD14-6257-4EE7-B6A6-B711BFCAD60D}" type="presOf" srcId="{46BD9CFB-D2FE-46DE-9F0F-A8C1AC259454}" destId="{91F7734C-882D-4163-A67A-F48E7F0FACF8}" srcOrd="0" destOrd="0" presId="urn:microsoft.com/office/officeart/2005/8/layout/pyramid1"/>
    <dgm:cxn modelId="{FDC89915-7991-45F1-A666-A36D9644CD77}" srcId="{46BD9CFB-D2FE-46DE-9F0F-A8C1AC259454}" destId="{FA3EFC5E-1AA3-4A27-BCE6-F0673F549CE7}" srcOrd="0" destOrd="0" parTransId="{9C3FA0B7-25FD-414A-8075-870D2F839B24}" sibTransId="{1B163591-12B8-4004-8D45-7885B18F3891}"/>
    <dgm:cxn modelId="{888A8217-A5D2-4BD8-A6E2-90244D7EA618}" type="presOf" srcId="{58D30578-2E9C-4B8F-99BA-96A684AEF490}" destId="{1331EE4C-C6A0-4179-A9E8-AAF4422846A7}" srcOrd="0" destOrd="3" presId="urn:microsoft.com/office/officeart/2005/8/layout/pyramid1"/>
    <dgm:cxn modelId="{31A31B2C-6991-4BE5-B902-6830AB3C66BC}" type="presOf" srcId="{849477E1-C31A-4600-A2EC-7B4EC116DB0F}" destId="{60032B18-1A12-42F7-A956-DC7E9F6F9FC3}" srcOrd="1" destOrd="4" presId="urn:microsoft.com/office/officeart/2005/8/layout/pyramid1"/>
    <dgm:cxn modelId="{9E42CB38-DB60-4E92-903A-745BC32F5293}" type="presOf" srcId="{849477E1-C31A-4600-A2EC-7B4EC116DB0F}" destId="{1331EE4C-C6A0-4179-A9E8-AAF4422846A7}" srcOrd="0" destOrd="4" presId="urn:microsoft.com/office/officeart/2005/8/layout/pyramid1"/>
    <dgm:cxn modelId="{1DD72864-A921-4A28-9030-A28FB255DDEC}" srcId="{2355544D-A16C-4697-A1AD-5E086BBCC7ED}" destId="{46BD9CFB-D2FE-46DE-9F0F-A8C1AC259454}" srcOrd="0" destOrd="0" parTransId="{53BCB300-747B-43FD-A921-8B150D2FBF66}" sibTransId="{42E1BC80-2787-4DF5-8CC5-3456C4EA6C25}"/>
    <dgm:cxn modelId="{633BB368-5C95-4FBC-8DC4-9D52ADCB8C45}" srcId="{46BD9CFB-D2FE-46DE-9F0F-A8C1AC259454}" destId="{B56BE79C-64BF-4463-96FB-E49D85B4940B}" srcOrd="2" destOrd="0" parTransId="{856030B3-2D8C-4897-86EC-EA7EAC640B74}" sibTransId="{881AE1AF-9851-4D65-8159-6E570287DFC5}"/>
    <dgm:cxn modelId="{E9DF8070-259A-471D-ACC0-AA6E325E99E1}" srcId="{46BD9CFB-D2FE-46DE-9F0F-A8C1AC259454}" destId="{1DA0F577-2BA0-4090-B883-56B465077AD8}" srcOrd="1" destOrd="0" parTransId="{D0801FB5-6ACB-4BA7-B9B1-2B3E8379503D}" sibTransId="{E932CD73-02A0-4474-AB50-799F099DF5C3}"/>
    <dgm:cxn modelId="{3F778181-6C0F-40B2-A1CF-C5C729B38662}" type="presOf" srcId="{2355544D-A16C-4697-A1AD-5E086BBCC7ED}" destId="{80853112-1436-4776-99D4-45FC0481503C}" srcOrd="0" destOrd="0" presId="urn:microsoft.com/office/officeart/2005/8/layout/pyramid1"/>
    <dgm:cxn modelId="{7DD0E591-4488-437E-BE12-433F0D8FF46F}" type="presOf" srcId="{58D30578-2E9C-4B8F-99BA-96A684AEF490}" destId="{60032B18-1A12-42F7-A956-DC7E9F6F9FC3}" srcOrd="1" destOrd="3" presId="urn:microsoft.com/office/officeart/2005/8/layout/pyramid1"/>
    <dgm:cxn modelId="{2E4A6D95-BA0C-42B0-A38D-281B28550AD6}" srcId="{46BD9CFB-D2FE-46DE-9F0F-A8C1AC259454}" destId="{58D30578-2E9C-4B8F-99BA-96A684AEF490}" srcOrd="3" destOrd="0" parTransId="{306F65C2-E4B7-4B92-A94A-AEFA4D01571F}" sibTransId="{10BC1DD8-E9CF-4516-8113-B7993F096661}"/>
    <dgm:cxn modelId="{285E0AA2-6250-464E-A72B-476D0A071649}" type="presOf" srcId="{FA3EFC5E-1AA3-4A27-BCE6-F0673F549CE7}" destId="{1331EE4C-C6A0-4179-A9E8-AAF4422846A7}" srcOrd="0" destOrd="0" presId="urn:microsoft.com/office/officeart/2005/8/layout/pyramid1"/>
    <dgm:cxn modelId="{0C7AABD7-9414-4EFE-8E50-336AF963EEF9}" type="presOf" srcId="{1DA0F577-2BA0-4090-B883-56B465077AD8}" destId="{60032B18-1A12-42F7-A956-DC7E9F6F9FC3}" srcOrd="1" destOrd="1" presId="urn:microsoft.com/office/officeart/2005/8/layout/pyramid1"/>
    <dgm:cxn modelId="{4C90FFE1-0EB9-486F-B74C-56825E8F9092}" type="presOf" srcId="{FA3EFC5E-1AA3-4A27-BCE6-F0673F549CE7}" destId="{60032B18-1A12-42F7-A956-DC7E9F6F9FC3}" srcOrd="1" destOrd="0" presId="urn:microsoft.com/office/officeart/2005/8/layout/pyramid1"/>
    <dgm:cxn modelId="{9C255EEA-45CB-49AB-A750-3B4C2510B340}" type="presOf" srcId="{46BD9CFB-D2FE-46DE-9F0F-A8C1AC259454}" destId="{A1AC790A-C5A3-4B7E-A5CB-B0513ACA8C42}" srcOrd="1" destOrd="0" presId="urn:microsoft.com/office/officeart/2005/8/layout/pyramid1"/>
    <dgm:cxn modelId="{E36835F7-6C61-426D-BE95-53ACAC65635B}" srcId="{46BD9CFB-D2FE-46DE-9F0F-A8C1AC259454}" destId="{849477E1-C31A-4600-A2EC-7B4EC116DB0F}" srcOrd="4" destOrd="0" parTransId="{AE96475D-B926-425B-B8FB-7D16FAE115FD}" sibTransId="{748BBE3C-0300-4285-8E46-BAA47FDD4137}"/>
    <dgm:cxn modelId="{5AB7CCFE-2AA4-499F-9179-2AEABA6AD571}" type="presOf" srcId="{B56BE79C-64BF-4463-96FB-E49D85B4940B}" destId="{60032B18-1A12-42F7-A956-DC7E9F6F9FC3}" srcOrd="1" destOrd="2" presId="urn:microsoft.com/office/officeart/2005/8/layout/pyramid1"/>
    <dgm:cxn modelId="{4DA151FF-7974-4BCF-BD1C-D42D09997839}" type="presOf" srcId="{B56BE79C-64BF-4463-96FB-E49D85B4940B}" destId="{1331EE4C-C6A0-4179-A9E8-AAF4422846A7}" srcOrd="0" destOrd="2" presId="urn:microsoft.com/office/officeart/2005/8/layout/pyramid1"/>
    <dgm:cxn modelId="{5E48D2B7-4AC7-48D8-8277-F90F9F5AB76B}" type="presParOf" srcId="{80853112-1436-4776-99D4-45FC0481503C}" destId="{302289FF-142C-4F77-A73B-455235CA43F2}" srcOrd="0" destOrd="0" presId="urn:microsoft.com/office/officeart/2005/8/layout/pyramid1"/>
    <dgm:cxn modelId="{110C22FE-734B-46D2-9BA1-113ECF77DCBC}" type="presParOf" srcId="{302289FF-142C-4F77-A73B-455235CA43F2}" destId="{1331EE4C-C6A0-4179-A9E8-AAF4422846A7}" srcOrd="0" destOrd="0" presId="urn:microsoft.com/office/officeart/2005/8/layout/pyramid1"/>
    <dgm:cxn modelId="{A63EAB55-B3B1-49AB-8A4C-9A2C6FD352EA}" type="presParOf" srcId="{302289FF-142C-4F77-A73B-455235CA43F2}" destId="{60032B18-1A12-42F7-A956-DC7E9F6F9FC3}" srcOrd="1" destOrd="0" presId="urn:microsoft.com/office/officeart/2005/8/layout/pyramid1"/>
    <dgm:cxn modelId="{332822D9-D31C-434C-AFAE-E3E8C6C85ED7}" type="presParOf" srcId="{302289FF-142C-4F77-A73B-455235CA43F2}" destId="{91F7734C-882D-4163-A67A-F48E7F0FACF8}" srcOrd="2" destOrd="0" presId="urn:microsoft.com/office/officeart/2005/8/layout/pyramid1"/>
    <dgm:cxn modelId="{A3705FD5-F91A-403C-9797-FB0F44113441}" type="presParOf" srcId="{302289FF-142C-4F77-A73B-455235CA43F2}" destId="{A1AC790A-C5A3-4B7E-A5CB-B0513ACA8C4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D49775-947D-4922-A672-93C86A2A140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A5C464A-BF7B-4233-8C79-825DC8798505}">
      <dgm:prSet/>
      <dgm:spPr/>
      <dgm:t>
        <a:bodyPr/>
        <a:lstStyle/>
        <a:p>
          <a:pPr>
            <a:lnSpc>
              <a:spcPct val="100000"/>
            </a:lnSpc>
          </a:pPr>
          <a:r>
            <a:rPr lang="en-US" dirty="0" err="1"/>
            <a:t>Monitorering</a:t>
          </a:r>
          <a:r>
            <a:rPr lang="en-US" dirty="0"/>
            <a:t> </a:t>
          </a:r>
          <a:r>
            <a:rPr lang="en-US" dirty="0" err="1"/>
            <a:t>af</a:t>
          </a:r>
          <a:r>
            <a:rPr lang="en-US" dirty="0"/>
            <a:t> nye </a:t>
          </a:r>
          <a:r>
            <a:rPr lang="en-US" dirty="0" err="1"/>
            <a:t>krav</a:t>
          </a:r>
          <a:r>
            <a:rPr lang="en-US" dirty="0"/>
            <a:t> </a:t>
          </a:r>
          <a:r>
            <a:rPr lang="en-US" dirty="0" err="1"/>
            <a:t>og</a:t>
          </a:r>
          <a:r>
            <a:rPr lang="en-US" dirty="0"/>
            <a:t> </a:t>
          </a:r>
          <a:r>
            <a:rPr lang="en-US" dirty="0" err="1"/>
            <a:t>regulering</a:t>
          </a:r>
          <a:r>
            <a:rPr lang="en-US" dirty="0"/>
            <a:t> (</a:t>
          </a:r>
          <a:r>
            <a:rPr lang="en-US" dirty="0" err="1"/>
            <a:t>fx</a:t>
          </a:r>
          <a:r>
            <a:rPr lang="en-US" dirty="0"/>
            <a:t> </a:t>
          </a:r>
          <a:r>
            <a:rPr lang="en-US" dirty="0" err="1"/>
            <a:t>sikringsrum</a:t>
          </a:r>
          <a:r>
            <a:rPr lang="en-US" dirty="0"/>
            <a:t>, </a:t>
          </a:r>
          <a:r>
            <a:rPr lang="en-US" dirty="0" err="1"/>
            <a:t>krav</a:t>
          </a:r>
          <a:r>
            <a:rPr lang="en-US" dirty="0"/>
            <a:t> til </a:t>
          </a:r>
          <a:r>
            <a:rPr lang="en-US" dirty="0" err="1"/>
            <a:t>nybyggeri</a:t>
          </a:r>
          <a:r>
            <a:rPr lang="en-US" dirty="0"/>
            <a:t>, </a:t>
          </a:r>
          <a:r>
            <a:rPr lang="en-US" dirty="0" err="1"/>
            <a:t>forsikringspræmier</a:t>
          </a:r>
          <a:r>
            <a:rPr lang="en-US" dirty="0"/>
            <a:t> mv.) </a:t>
          </a:r>
          <a:r>
            <a:rPr lang="en-US" dirty="0" err="1"/>
            <a:t>L</a:t>
          </a:r>
          <a:r>
            <a:rPr lang="en-US" b="1" dirty="0" err="1"/>
            <a:t>ovforslag</a:t>
          </a:r>
          <a:r>
            <a:rPr lang="en-US" b="1" dirty="0"/>
            <a:t> om </a:t>
          </a:r>
          <a:r>
            <a:rPr lang="en-US" b="1" dirty="0" err="1"/>
            <a:t>sikringsrum</a:t>
          </a:r>
          <a:r>
            <a:rPr lang="en-US" b="1" dirty="0"/>
            <a:t> mm.</a:t>
          </a:r>
        </a:p>
      </dgm:t>
    </dgm:pt>
    <dgm:pt modelId="{B814971A-CFA0-4187-AA5F-BC4A7863CA33}" type="parTrans" cxnId="{B66D1EE4-788B-4383-89D5-767C2DEAC6BE}">
      <dgm:prSet/>
      <dgm:spPr/>
      <dgm:t>
        <a:bodyPr/>
        <a:lstStyle/>
        <a:p>
          <a:endParaRPr lang="en-US"/>
        </a:p>
      </dgm:t>
    </dgm:pt>
    <dgm:pt modelId="{CF7939A6-853C-44EC-9A46-A6CFF60646B8}" type="sibTrans" cxnId="{B66D1EE4-788B-4383-89D5-767C2DEAC6BE}">
      <dgm:prSet/>
      <dgm:spPr/>
      <dgm:t>
        <a:bodyPr/>
        <a:lstStyle/>
        <a:p>
          <a:endParaRPr lang="en-US"/>
        </a:p>
      </dgm:t>
    </dgm:pt>
    <dgm:pt modelId="{3599440A-56DB-4AD4-9A19-FFF8E246A258}">
      <dgm:prSet/>
      <dgm:spPr/>
      <dgm:t>
        <a:bodyPr/>
        <a:lstStyle/>
        <a:p>
          <a:pPr>
            <a:lnSpc>
              <a:spcPct val="100000"/>
            </a:lnSpc>
          </a:pPr>
          <a:r>
            <a:rPr lang="en-US" dirty="0" err="1">
              <a:solidFill>
                <a:srgbClr val="485FEB">
                  <a:hueOff val="0"/>
                  <a:satOff val="0"/>
                  <a:lumOff val="0"/>
                  <a:alphaOff val="0"/>
                </a:srgbClr>
              </a:solidFill>
              <a:latin typeface="Arial" panose="020B0604020202020204"/>
              <a:ea typeface="+mn-ea"/>
              <a:cs typeface="+mn-cs"/>
            </a:rPr>
            <a:t>Afklaring</a:t>
          </a:r>
          <a:r>
            <a:rPr lang="en-US" dirty="0">
              <a:solidFill>
                <a:srgbClr val="485FEB">
                  <a:hueOff val="0"/>
                  <a:satOff val="0"/>
                  <a:lumOff val="0"/>
                  <a:alphaOff val="0"/>
                </a:srgbClr>
              </a:solidFill>
              <a:latin typeface="Arial" panose="020B0604020202020204"/>
              <a:ea typeface="+mn-ea"/>
              <a:cs typeface="+mn-cs"/>
            </a:rPr>
            <a:t> </a:t>
          </a:r>
          <a:r>
            <a:rPr lang="en-US" dirty="0" err="1">
              <a:solidFill>
                <a:srgbClr val="485FEB">
                  <a:hueOff val="0"/>
                  <a:satOff val="0"/>
                  <a:lumOff val="0"/>
                  <a:alphaOff val="0"/>
                </a:srgbClr>
              </a:solidFill>
              <a:latin typeface="Arial" panose="020B0604020202020204"/>
              <a:ea typeface="+mn-ea"/>
              <a:cs typeface="+mn-cs"/>
            </a:rPr>
            <a:t>af</a:t>
          </a:r>
          <a:r>
            <a:rPr lang="en-US" dirty="0">
              <a:solidFill>
                <a:srgbClr val="485FEB">
                  <a:hueOff val="0"/>
                  <a:satOff val="0"/>
                  <a:lumOff val="0"/>
                  <a:alphaOff val="0"/>
                </a:srgbClr>
              </a:solidFill>
              <a:latin typeface="Arial" panose="020B0604020202020204"/>
              <a:ea typeface="+mn-ea"/>
              <a:cs typeface="+mn-cs"/>
            </a:rPr>
            <a:t> </a:t>
          </a:r>
          <a:r>
            <a:rPr lang="en-US" dirty="0" err="1">
              <a:solidFill>
                <a:srgbClr val="485FEB">
                  <a:hueOff val="0"/>
                  <a:satOff val="0"/>
                  <a:lumOff val="0"/>
                  <a:alphaOff val="0"/>
                </a:srgbClr>
              </a:solidFill>
              <a:latin typeface="Arial" panose="020B0604020202020204"/>
              <a:ea typeface="+mn-ea"/>
              <a:cs typeface="+mn-cs"/>
            </a:rPr>
            <a:t>sektorens</a:t>
          </a:r>
          <a:r>
            <a:rPr lang="en-US" dirty="0">
              <a:solidFill>
                <a:srgbClr val="485FEB">
                  <a:hueOff val="0"/>
                  <a:satOff val="0"/>
                  <a:lumOff val="0"/>
                  <a:alphaOff val="0"/>
                </a:srgbClr>
              </a:solidFill>
              <a:latin typeface="Arial" panose="020B0604020202020204"/>
              <a:ea typeface="+mn-ea"/>
              <a:cs typeface="+mn-cs"/>
            </a:rPr>
            <a:t> </a:t>
          </a:r>
          <a:r>
            <a:rPr lang="en-US" dirty="0" err="1">
              <a:solidFill>
                <a:srgbClr val="485FEB">
                  <a:hueOff val="0"/>
                  <a:satOff val="0"/>
                  <a:lumOff val="0"/>
                  <a:alphaOff val="0"/>
                </a:srgbClr>
              </a:solidFill>
              <a:latin typeface="Arial" panose="020B0604020202020204"/>
              <a:ea typeface="+mn-ea"/>
              <a:cs typeface="+mn-cs"/>
            </a:rPr>
            <a:t>rolle</a:t>
          </a:r>
          <a:r>
            <a:rPr lang="en-US" dirty="0">
              <a:solidFill>
                <a:srgbClr val="485FEB">
                  <a:hueOff val="0"/>
                  <a:satOff val="0"/>
                  <a:lumOff val="0"/>
                  <a:alphaOff val="0"/>
                </a:srgbClr>
              </a:solidFill>
              <a:latin typeface="Arial" panose="020B0604020202020204"/>
              <a:ea typeface="+mn-ea"/>
              <a:cs typeface="+mn-cs"/>
            </a:rPr>
            <a:t> </a:t>
          </a:r>
          <a:r>
            <a:rPr lang="en-US" dirty="0" err="1">
              <a:solidFill>
                <a:srgbClr val="485FEB">
                  <a:hueOff val="0"/>
                  <a:satOff val="0"/>
                  <a:lumOff val="0"/>
                  <a:alphaOff val="0"/>
                </a:srgbClr>
              </a:solidFill>
              <a:latin typeface="Arial" panose="020B0604020202020204"/>
              <a:ea typeface="+mn-ea"/>
              <a:cs typeface="+mn-cs"/>
            </a:rPr>
            <a:t>og</a:t>
          </a:r>
          <a:r>
            <a:rPr lang="en-US" dirty="0">
              <a:solidFill>
                <a:srgbClr val="485FEB">
                  <a:hueOff val="0"/>
                  <a:satOff val="0"/>
                  <a:lumOff val="0"/>
                  <a:alphaOff val="0"/>
                </a:srgbClr>
              </a:solidFill>
              <a:latin typeface="Arial" panose="020B0604020202020204"/>
              <a:ea typeface="+mn-ea"/>
              <a:cs typeface="+mn-cs"/>
            </a:rPr>
            <a:t> </a:t>
          </a:r>
          <a:r>
            <a:rPr lang="en-US" dirty="0" err="1">
              <a:solidFill>
                <a:srgbClr val="485FEB">
                  <a:hueOff val="0"/>
                  <a:satOff val="0"/>
                  <a:lumOff val="0"/>
                  <a:alphaOff val="0"/>
                </a:srgbClr>
              </a:solidFill>
              <a:latin typeface="Arial" panose="020B0604020202020204"/>
              <a:ea typeface="+mn-ea"/>
              <a:cs typeface="+mn-cs"/>
            </a:rPr>
            <a:t>behov</a:t>
          </a:r>
          <a:r>
            <a:rPr lang="en-US" dirty="0">
              <a:solidFill>
                <a:srgbClr val="485FEB">
                  <a:hueOff val="0"/>
                  <a:satOff val="0"/>
                  <a:lumOff val="0"/>
                  <a:alphaOff val="0"/>
                </a:srgbClr>
              </a:solidFill>
              <a:latin typeface="Arial" panose="020B0604020202020204"/>
              <a:ea typeface="+mn-ea"/>
              <a:cs typeface="+mn-cs"/>
            </a:rPr>
            <a:t>. </a:t>
          </a:r>
          <a:endParaRPr lang="en-US" b="1" dirty="0"/>
        </a:p>
      </dgm:t>
    </dgm:pt>
    <dgm:pt modelId="{A4DDF3A9-34B3-4664-A121-6286EAAB46CB}" type="parTrans" cxnId="{56E9E405-A2C2-4F72-AD8D-EA66224C98BD}">
      <dgm:prSet/>
      <dgm:spPr/>
      <dgm:t>
        <a:bodyPr/>
        <a:lstStyle/>
        <a:p>
          <a:endParaRPr lang="en-US"/>
        </a:p>
      </dgm:t>
    </dgm:pt>
    <dgm:pt modelId="{42CB01A3-ED59-44E4-B06A-588079D256D0}" type="sibTrans" cxnId="{56E9E405-A2C2-4F72-AD8D-EA66224C98BD}">
      <dgm:prSet/>
      <dgm:spPr/>
      <dgm:t>
        <a:bodyPr/>
        <a:lstStyle/>
        <a:p>
          <a:endParaRPr lang="en-US"/>
        </a:p>
      </dgm:t>
    </dgm:pt>
    <dgm:pt modelId="{F8A4DC2D-4888-405F-9D8C-206ECAE7BFB4}">
      <dgm:prSet custT="1"/>
      <dgm:spPr/>
      <dgm:t>
        <a:bodyPr/>
        <a:lstStyle/>
        <a:p>
          <a:pPr>
            <a:lnSpc>
              <a:spcPct val="100000"/>
            </a:lnSpc>
          </a:pPr>
          <a:r>
            <a:rPr lang="en-US" sz="1400" kern="1200" dirty="0">
              <a:solidFill>
                <a:srgbClr val="485FEB">
                  <a:hueOff val="0"/>
                  <a:satOff val="0"/>
                  <a:lumOff val="0"/>
                  <a:alphaOff val="0"/>
                </a:srgbClr>
              </a:solidFill>
              <a:latin typeface="Arial" panose="020B0604020202020204"/>
              <a:ea typeface="+mn-ea"/>
              <a:cs typeface="+mn-cs"/>
            </a:rPr>
            <a:t>At</a:t>
          </a:r>
          <a:r>
            <a:rPr lang="da-DK" sz="1400" kern="1200" dirty="0">
              <a:solidFill>
                <a:srgbClr val="485FEB">
                  <a:hueOff val="0"/>
                  <a:satOff val="0"/>
                  <a:lumOff val="0"/>
                  <a:alphaOff val="0"/>
                </a:srgbClr>
              </a:solidFill>
              <a:latin typeface="Arial" panose="020B0604020202020204"/>
              <a:ea typeface="+mn-ea"/>
              <a:cs typeface="+mn-cs"/>
            </a:rPr>
            <a:t> understøtte etableringen af klare forbindelseslinjer til kommuner, beredskabsmyndigheder og civilsamfund</a:t>
          </a:r>
          <a:endParaRPr lang="en-US" sz="1400" kern="1200" dirty="0">
            <a:solidFill>
              <a:srgbClr val="485FEB">
                <a:hueOff val="0"/>
                <a:satOff val="0"/>
                <a:lumOff val="0"/>
                <a:alphaOff val="0"/>
              </a:srgbClr>
            </a:solidFill>
            <a:latin typeface="Arial" panose="020B0604020202020204"/>
            <a:ea typeface="+mn-ea"/>
            <a:cs typeface="+mn-cs"/>
          </a:endParaRPr>
        </a:p>
      </dgm:t>
    </dgm:pt>
    <dgm:pt modelId="{775F507F-6792-4A5E-A98A-94D37B1215E5}" type="parTrans" cxnId="{21E1694D-884F-45D0-804A-9BC72AB908E3}">
      <dgm:prSet/>
      <dgm:spPr/>
      <dgm:t>
        <a:bodyPr/>
        <a:lstStyle/>
        <a:p>
          <a:endParaRPr lang="da-DK"/>
        </a:p>
      </dgm:t>
    </dgm:pt>
    <dgm:pt modelId="{552A3A0D-DD5B-44FD-A97E-236B6544CA63}" type="sibTrans" cxnId="{21E1694D-884F-45D0-804A-9BC72AB908E3}">
      <dgm:prSet/>
      <dgm:spPr/>
      <dgm:t>
        <a:bodyPr/>
        <a:lstStyle/>
        <a:p>
          <a:endParaRPr lang="da-DK"/>
        </a:p>
      </dgm:t>
    </dgm:pt>
    <dgm:pt modelId="{05437558-9BB3-4076-82E0-AFE4D0FE298B}" type="pres">
      <dgm:prSet presAssocID="{CFD49775-947D-4922-A672-93C86A2A140B}" presName="root" presStyleCnt="0">
        <dgm:presLayoutVars>
          <dgm:dir/>
          <dgm:resizeHandles val="exact"/>
        </dgm:presLayoutVars>
      </dgm:prSet>
      <dgm:spPr/>
    </dgm:pt>
    <dgm:pt modelId="{3B934426-52A4-47E6-AAB2-EC07C11B782C}" type="pres">
      <dgm:prSet presAssocID="{9A5C464A-BF7B-4233-8C79-825DC8798505}" presName="compNode" presStyleCnt="0"/>
      <dgm:spPr/>
    </dgm:pt>
    <dgm:pt modelId="{33B4FC9A-9FD6-42E3-838A-A74C325CDC88}" type="pres">
      <dgm:prSet presAssocID="{9A5C464A-BF7B-4233-8C79-825DC8798505}" presName="bgRect" presStyleLbl="bgShp" presStyleIdx="0" presStyleCnt="3"/>
      <dgm:spPr/>
    </dgm:pt>
    <dgm:pt modelId="{B08D9273-CEB5-408B-86AF-E6CF78075ABA}" type="pres">
      <dgm:prSet presAssocID="{9A5C464A-BF7B-4233-8C79-825DC8798505}"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Paragraf krusedulle med massiv udfyldning"/>
        </a:ext>
      </dgm:extLst>
    </dgm:pt>
    <dgm:pt modelId="{298CCF48-EA30-4886-8A43-897D9FEC38DD}" type="pres">
      <dgm:prSet presAssocID="{9A5C464A-BF7B-4233-8C79-825DC8798505}" presName="spaceRect" presStyleCnt="0"/>
      <dgm:spPr/>
    </dgm:pt>
    <dgm:pt modelId="{B0814FA8-5D5A-4097-B8C3-4A4BD36BC111}" type="pres">
      <dgm:prSet presAssocID="{9A5C464A-BF7B-4233-8C79-825DC8798505}" presName="parTx" presStyleLbl="revTx" presStyleIdx="0" presStyleCnt="3">
        <dgm:presLayoutVars>
          <dgm:chMax val="0"/>
          <dgm:chPref val="0"/>
        </dgm:presLayoutVars>
      </dgm:prSet>
      <dgm:spPr/>
    </dgm:pt>
    <dgm:pt modelId="{8B632115-CA33-4A8F-871B-17552A5C3F6E}" type="pres">
      <dgm:prSet presAssocID="{CF7939A6-853C-44EC-9A46-A6CFF60646B8}" presName="sibTrans" presStyleCnt="0"/>
      <dgm:spPr/>
    </dgm:pt>
    <dgm:pt modelId="{EE52F633-C458-4738-971B-352F50B28B5B}" type="pres">
      <dgm:prSet presAssocID="{3599440A-56DB-4AD4-9A19-FFF8E246A258}" presName="compNode" presStyleCnt="0"/>
      <dgm:spPr/>
    </dgm:pt>
    <dgm:pt modelId="{B78571DA-310E-47D5-BD99-768263345609}" type="pres">
      <dgm:prSet presAssocID="{3599440A-56DB-4AD4-9A19-FFF8E246A258}" presName="bgRect" presStyleLbl="bgShp" presStyleIdx="1" presStyleCnt="3"/>
      <dgm:spPr/>
    </dgm:pt>
    <dgm:pt modelId="{14AA5396-BB8B-4926-AB43-B83AE16B6290}" type="pres">
      <dgm:prSet presAssocID="{3599440A-56DB-4AD4-9A19-FFF8E246A258}"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ål"/>
        </a:ext>
      </dgm:extLst>
    </dgm:pt>
    <dgm:pt modelId="{D9D65F86-3C95-47FB-B173-0BD663FF74C7}" type="pres">
      <dgm:prSet presAssocID="{3599440A-56DB-4AD4-9A19-FFF8E246A258}" presName="spaceRect" presStyleCnt="0"/>
      <dgm:spPr/>
    </dgm:pt>
    <dgm:pt modelId="{AEAF851E-FB0B-4368-A95C-1AFBABC8F906}" type="pres">
      <dgm:prSet presAssocID="{3599440A-56DB-4AD4-9A19-FFF8E246A258}" presName="parTx" presStyleLbl="revTx" presStyleIdx="1" presStyleCnt="3">
        <dgm:presLayoutVars>
          <dgm:chMax val="0"/>
          <dgm:chPref val="0"/>
        </dgm:presLayoutVars>
      </dgm:prSet>
      <dgm:spPr/>
    </dgm:pt>
    <dgm:pt modelId="{AACF745D-E76C-4B87-9B61-8856BE5C5089}" type="pres">
      <dgm:prSet presAssocID="{42CB01A3-ED59-44E4-B06A-588079D256D0}" presName="sibTrans" presStyleCnt="0"/>
      <dgm:spPr/>
    </dgm:pt>
    <dgm:pt modelId="{1B3F201C-6058-4C3C-8796-8197357C7B37}" type="pres">
      <dgm:prSet presAssocID="{F8A4DC2D-4888-405F-9D8C-206ECAE7BFB4}" presName="compNode" presStyleCnt="0"/>
      <dgm:spPr/>
    </dgm:pt>
    <dgm:pt modelId="{50F60D23-DE6D-4D8E-95AF-2C31F9E992B2}" type="pres">
      <dgm:prSet presAssocID="{F8A4DC2D-4888-405F-9D8C-206ECAE7BFB4}" presName="bgRect" presStyleLbl="bgShp" presStyleIdx="2" presStyleCnt="3"/>
      <dgm:spPr/>
    </dgm:pt>
    <dgm:pt modelId="{C1C9DB23-767F-47C2-82E6-33B6F2459F09}" type="pres">
      <dgm:prSet presAssocID="{F8A4DC2D-4888-405F-9D8C-206ECAE7BFB4}"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Gruppe kontur"/>
        </a:ext>
      </dgm:extLst>
    </dgm:pt>
    <dgm:pt modelId="{264BAEE1-1357-4DB9-A42A-2CCC977AF97B}" type="pres">
      <dgm:prSet presAssocID="{F8A4DC2D-4888-405F-9D8C-206ECAE7BFB4}" presName="spaceRect" presStyleCnt="0"/>
      <dgm:spPr/>
    </dgm:pt>
    <dgm:pt modelId="{BFFB3125-A625-4D0D-84E9-CF3E22BC7785}" type="pres">
      <dgm:prSet presAssocID="{F8A4DC2D-4888-405F-9D8C-206ECAE7BFB4}" presName="parTx" presStyleLbl="revTx" presStyleIdx="2" presStyleCnt="3">
        <dgm:presLayoutVars>
          <dgm:chMax val="0"/>
          <dgm:chPref val="0"/>
        </dgm:presLayoutVars>
      </dgm:prSet>
      <dgm:spPr/>
    </dgm:pt>
  </dgm:ptLst>
  <dgm:cxnLst>
    <dgm:cxn modelId="{56E9E405-A2C2-4F72-AD8D-EA66224C98BD}" srcId="{CFD49775-947D-4922-A672-93C86A2A140B}" destId="{3599440A-56DB-4AD4-9A19-FFF8E246A258}" srcOrd="1" destOrd="0" parTransId="{A4DDF3A9-34B3-4664-A121-6286EAAB46CB}" sibTransId="{42CB01A3-ED59-44E4-B06A-588079D256D0}"/>
    <dgm:cxn modelId="{D05F9062-BC9B-4E0C-A022-2FB0DCB3148D}" type="presOf" srcId="{CFD49775-947D-4922-A672-93C86A2A140B}" destId="{05437558-9BB3-4076-82E0-AFE4D0FE298B}" srcOrd="0" destOrd="0" presId="urn:microsoft.com/office/officeart/2018/2/layout/IconVerticalSolidList"/>
    <dgm:cxn modelId="{B0F05369-4C15-4E8A-B8B3-0D381496931B}" type="presOf" srcId="{F8A4DC2D-4888-405F-9D8C-206ECAE7BFB4}" destId="{BFFB3125-A625-4D0D-84E9-CF3E22BC7785}" srcOrd="0" destOrd="0" presId="urn:microsoft.com/office/officeart/2018/2/layout/IconVerticalSolidList"/>
    <dgm:cxn modelId="{21E1694D-884F-45D0-804A-9BC72AB908E3}" srcId="{CFD49775-947D-4922-A672-93C86A2A140B}" destId="{F8A4DC2D-4888-405F-9D8C-206ECAE7BFB4}" srcOrd="2" destOrd="0" parTransId="{775F507F-6792-4A5E-A98A-94D37B1215E5}" sibTransId="{552A3A0D-DD5B-44FD-A97E-236B6544CA63}"/>
    <dgm:cxn modelId="{27DCFFC2-2FAE-4E60-BCD1-7781677D2A25}" type="presOf" srcId="{3599440A-56DB-4AD4-9A19-FFF8E246A258}" destId="{AEAF851E-FB0B-4368-A95C-1AFBABC8F906}" srcOrd="0" destOrd="0" presId="urn:microsoft.com/office/officeart/2018/2/layout/IconVerticalSolidList"/>
    <dgm:cxn modelId="{142B6EC5-E19F-4E71-9F5F-0612C28C0EBE}" type="presOf" srcId="{9A5C464A-BF7B-4233-8C79-825DC8798505}" destId="{B0814FA8-5D5A-4097-B8C3-4A4BD36BC111}" srcOrd="0" destOrd="0" presId="urn:microsoft.com/office/officeart/2018/2/layout/IconVerticalSolidList"/>
    <dgm:cxn modelId="{B66D1EE4-788B-4383-89D5-767C2DEAC6BE}" srcId="{CFD49775-947D-4922-A672-93C86A2A140B}" destId="{9A5C464A-BF7B-4233-8C79-825DC8798505}" srcOrd="0" destOrd="0" parTransId="{B814971A-CFA0-4187-AA5F-BC4A7863CA33}" sibTransId="{CF7939A6-853C-44EC-9A46-A6CFF60646B8}"/>
    <dgm:cxn modelId="{0FB00DE7-A3CC-4156-9F61-652E6830CF29}" type="presParOf" srcId="{05437558-9BB3-4076-82E0-AFE4D0FE298B}" destId="{3B934426-52A4-47E6-AAB2-EC07C11B782C}" srcOrd="0" destOrd="0" presId="urn:microsoft.com/office/officeart/2018/2/layout/IconVerticalSolidList"/>
    <dgm:cxn modelId="{A63351C9-31FC-4417-9B2E-206C8B1ED6B2}" type="presParOf" srcId="{3B934426-52A4-47E6-AAB2-EC07C11B782C}" destId="{33B4FC9A-9FD6-42E3-838A-A74C325CDC88}" srcOrd="0" destOrd="0" presId="urn:microsoft.com/office/officeart/2018/2/layout/IconVerticalSolidList"/>
    <dgm:cxn modelId="{E6492138-477B-4B4D-9FD2-E21C8601F148}" type="presParOf" srcId="{3B934426-52A4-47E6-AAB2-EC07C11B782C}" destId="{B08D9273-CEB5-408B-86AF-E6CF78075ABA}" srcOrd="1" destOrd="0" presId="urn:microsoft.com/office/officeart/2018/2/layout/IconVerticalSolidList"/>
    <dgm:cxn modelId="{FF0C1E17-0602-4E33-BCDC-65B8D254ED71}" type="presParOf" srcId="{3B934426-52A4-47E6-AAB2-EC07C11B782C}" destId="{298CCF48-EA30-4886-8A43-897D9FEC38DD}" srcOrd="2" destOrd="0" presId="urn:microsoft.com/office/officeart/2018/2/layout/IconVerticalSolidList"/>
    <dgm:cxn modelId="{A4E920BA-F22E-4908-993B-616C3256CC90}" type="presParOf" srcId="{3B934426-52A4-47E6-AAB2-EC07C11B782C}" destId="{B0814FA8-5D5A-4097-B8C3-4A4BD36BC111}" srcOrd="3" destOrd="0" presId="urn:microsoft.com/office/officeart/2018/2/layout/IconVerticalSolidList"/>
    <dgm:cxn modelId="{113F57CF-258D-4167-94DE-535728D155CD}" type="presParOf" srcId="{05437558-9BB3-4076-82E0-AFE4D0FE298B}" destId="{8B632115-CA33-4A8F-871B-17552A5C3F6E}" srcOrd="1" destOrd="0" presId="urn:microsoft.com/office/officeart/2018/2/layout/IconVerticalSolidList"/>
    <dgm:cxn modelId="{5E3F0925-FFD3-4E1A-BF6B-9B48DD59E535}" type="presParOf" srcId="{05437558-9BB3-4076-82E0-AFE4D0FE298B}" destId="{EE52F633-C458-4738-971B-352F50B28B5B}" srcOrd="2" destOrd="0" presId="urn:microsoft.com/office/officeart/2018/2/layout/IconVerticalSolidList"/>
    <dgm:cxn modelId="{FA22F1CD-AD41-46FC-9432-D05793B78E18}" type="presParOf" srcId="{EE52F633-C458-4738-971B-352F50B28B5B}" destId="{B78571DA-310E-47D5-BD99-768263345609}" srcOrd="0" destOrd="0" presId="urn:microsoft.com/office/officeart/2018/2/layout/IconVerticalSolidList"/>
    <dgm:cxn modelId="{F71BF020-ADAD-469D-A4A6-B648C13E4516}" type="presParOf" srcId="{EE52F633-C458-4738-971B-352F50B28B5B}" destId="{14AA5396-BB8B-4926-AB43-B83AE16B6290}" srcOrd="1" destOrd="0" presId="urn:microsoft.com/office/officeart/2018/2/layout/IconVerticalSolidList"/>
    <dgm:cxn modelId="{19A78186-7D66-4323-ABE6-645E66EC990D}" type="presParOf" srcId="{EE52F633-C458-4738-971B-352F50B28B5B}" destId="{D9D65F86-3C95-47FB-B173-0BD663FF74C7}" srcOrd="2" destOrd="0" presId="urn:microsoft.com/office/officeart/2018/2/layout/IconVerticalSolidList"/>
    <dgm:cxn modelId="{EBCDF5A7-5C7C-4097-B48F-BAD8C4171932}" type="presParOf" srcId="{EE52F633-C458-4738-971B-352F50B28B5B}" destId="{AEAF851E-FB0B-4368-A95C-1AFBABC8F906}" srcOrd="3" destOrd="0" presId="urn:microsoft.com/office/officeart/2018/2/layout/IconVerticalSolidList"/>
    <dgm:cxn modelId="{724AC1E7-8DC4-4EAB-A9C2-430C2069B99A}" type="presParOf" srcId="{05437558-9BB3-4076-82E0-AFE4D0FE298B}" destId="{AACF745D-E76C-4B87-9B61-8856BE5C5089}" srcOrd="3" destOrd="0" presId="urn:microsoft.com/office/officeart/2018/2/layout/IconVerticalSolidList"/>
    <dgm:cxn modelId="{05A8DC86-E25B-42F2-BB66-72EBDC2FAD2D}" type="presParOf" srcId="{05437558-9BB3-4076-82E0-AFE4D0FE298B}" destId="{1B3F201C-6058-4C3C-8796-8197357C7B37}" srcOrd="4" destOrd="0" presId="urn:microsoft.com/office/officeart/2018/2/layout/IconVerticalSolidList"/>
    <dgm:cxn modelId="{7E22B625-66E4-4D26-9E30-89E318B38FA2}" type="presParOf" srcId="{1B3F201C-6058-4C3C-8796-8197357C7B37}" destId="{50F60D23-DE6D-4D8E-95AF-2C31F9E992B2}" srcOrd="0" destOrd="0" presId="urn:microsoft.com/office/officeart/2018/2/layout/IconVerticalSolidList"/>
    <dgm:cxn modelId="{5589D067-4144-41B2-88C0-DCEE53162745}" type="presParOf" srcId="{1B3F201C-6058-4C3C-8796-8197357C7B37}" destId="{C1C9DB23-767F-47C2-82E6-33B6F2459F09}" srcOrd="1" destOrd="0" presId="urn:microsoft.com/office/officeart/2018/2/layout/IconVerticalSolidList"/>
    <dgm:cxn modelId="{A6A8FCC7-7500-418E-9B85-4ED728CAEB89}" type="presParOf" srcId="{1B3F201C-6058-4C3C-8796-8197357C7B37}" destId="{264BAEE1-1357-4DB9-A42A-2CCC977AF97B}" srcOrd="2" destOrd="0" presId="urn:microsoft.com/office/officeart/2018/2/layout/IconVerticalSolidList"/>
    <dgm:cxn modelId="{9FF48C9C-FD47-4EAD-87B0-8BB9DA8C4660}" type="presParOf" srcId="{1B3F201C-6058-4C3C-8796-8197357C7B37}" destId="{BFFB3125-A625-4D0D-84E9-CF3E22BC77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D49775-947D-4922-A672-93C86A2A140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33A67F5-1688-4C15-B4D0-791BC6F85248}">
      <dgm:prSet custT="1"/>
      <dgm:spPr/>
      <dgm:t>
        <a:bodyPr/>
        <a:lstStyle/>
        <a:p>
          <a:pPr>
            <a:lnSpc>
              <a:spcPct val="100000"/>
            </a:lnSpc>
          </a:pPr>
          <a:r>
            <a:rPr lang="da-DK" sz="1400" kern="1200" dirty="0">
              <a:solidFill>
                <a:srgbClr val="485FEB">
                  <a:hueOff val="0"/>
                  <a:satOff val="0"/>
                  <a:lumOff val="0"/>
                  <a:alphaOff val="0"/>
                </a:srgbClr>
              </a:solidFill>
              <a:latin typeface="Arial" panose="020B0604020202020204"/>
              <a:ea typeface="+mn-ea"/>
              <a:cs typeface="+mn-cs"/>
            </a:rPr>
            <a:t>At understøtte bolig-organisationernes beredskabs-planlægning og –praksis. </a:t>
          </a:r>
          <a:r>
            <a:rPr lang="en-US" sz="1400" kern="1200" dirty="0" err="1">
              <a:solidFill>
                <a:srgbClr val="485FEB">
                  <a:hueOff val="0"/>
                  <a:satOff val="0"/>
                  <a:lumOff val="0"/>
                  <a:alphaOff val="0"/>
                </a:srgbClr>
              </a:solidFill>
              <a:latin typeface="Arial" panose="020B0604020202020204"/>
              <a:ea typeface="+mn-ea"/>
              <a:cs typeface="+mn-cs"/>
            </a:rPr>
            <a:t>Formidling</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af</a:t>
          </a:r>
          <a:r>
            <a:rPr lang="en-US" sz="1400" kern="1200" dirty="0">
              <a:solidFill>
                <a:srgbClr val="485FEB">
                  <a:hueOff val="0"/>
                  <a:satOff val="0"/>
                  <a:lumOff val="0"/>
                  <a:alphaOff val="0"/>
                </a:srgbClr>
              </a:solidFill>
              <a:latin typeface="Arial" panose="020B0604020202020204"/>
              <a:ea typeface="+mn-ea"/>
              <a:cs typeface="+mn-cs"/>
            </a:rPr>
            <a:t> best practices </a:t>
          </a:r>
          <a:r>
            <a:rPr lang="en-US" sz="1400" kern="1200" dirty="0" err="1">
              <a:solidFill>
                <a:srgbClr val="485FEB">
                  <a:hueOff val="0"/>
                  <a:satOff val="0"/>
                  <a:lumOff val="0"/>
                  <a:alphaOff val="0"/>
                </a:srgbClr>
              </a:solidFill>
              <a:latin typeface="Arial" panose="020B0604020202020204"/>
              <a:ea typeface="+mn-ea"/>
              <a:cs typeface="+mn-cs"/>
            </a:rPr>
            <a:t>og</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samarbejdsmodeller</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på</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tværs</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af</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sektoren</a:t>
          </a:r>
          <a:endParaRPr lang="en-US" sz="1400" kern="1200" dirty="0">
            <a:solidFill>
              <a:srgbClr val="485FEB">
                <a:hueOff val="0"/>
                <a:satOff val="0"/>
                <a:lumOff val="0"/>
                <a:alphaOff val="0"/>
              </a:srgbClr>
            </a:solidFill>
            <a:latin typeface="Arial" panose="020B0604020202020204"/>
            <a:ea typeface="+mn-ea"/>
            <a:cs typeface="+mn-cs"/>
          </a:endParaRPr>
        </a:p>
      </dgm:t>
    </dgm:pt>
    <dgm:pt modelId="{7AAF223A-7378-4438-A8CA-7A5FC850EFCF}" type="sibTrans" cxnId="{C8639C2B-EA14-46A9-AC04-51023312FA6E}">
      <dgm:prSet/>
      <dgm:spPr/>
      <dgm:t>
        <a:bodyPr/>
        <a:lstStyle/>
        <a:p>
          <a:endParaRPr lang="da-DK"/>
        </a:p>
      </dgm:t>
    </dgm:pt>
    <dgm:pt modelId="{C4676FAD-6629-41D0-84BA-AB2A4A40607E}" type="parTrans" cxnId="{C8639C2B-EA14-46A9-AC04-51023312FA6E}">
      <dgm:prSet/>
      <dgm:spPr/>
      <dgm:t>
        <a:bodyPr/>
        <a:lstStyle/>
        <a:p>
          <a:endParaRPr lang="da-DK"/>
        </a:p>
      </dgm:t>
    </dgm:pt>
    <dgm:pt modelId="{45B6488A-54A1-4EB5-AA43-9919D219DBBB}">
      <dgm:prSet/>
      <dgm:spPr/>
      <dgm:t>
        <a:bodyPr/>
        <a:lstStyle/>
        <a:p>
          <a:pPr>
            <a:lnSpc>
              <a:spcPct val="100000"/>
            </a:lnSpc>
          </a:pPr>
          <a:r>
            <a:rPr lang="en-US" dirty="0" err="1"/>
            <a:t>Etablering</a:t>
          </a:r>
          <a:r>
            <a:rPr lang="en-US" dirty="0"/>
            <a:t> </a:t>
          </a:r>
          <a:r>
            <a:rPr lang="en-US" dirty="0" err="1"/>
            <a:t>af</a:t>
          </a:r>
          <a:r>
            <a:rPr lang="en-US" dirty="0"/>
            <a:t> BL.dk-</a:t>
          </a:r>
          <a:r>
            <a:rPr lang="en-US" dirty="0" err="1"/>
            <a:t>beredskabsplatform</a:t>
          </a:r>
          <a:r>
            <a:rPr lang="en-US" dirty="0"/>
            <a:t> med </a:t>
          </a:r>
          <a:r>
            <a:rPr lang="en-US" dirty="0" err="1"/>
            <a:t>skabeloner</a:t>
          </a:r>
          <a:r>
            <a:rPr lang="en-US" dirty="0"/>
            <a:t>, </a:t>
          </a:r>
          <a:r>
            <a:rPr lang="en-US" dirty="0" err="1"/>
            <a:t>råd</a:t>
          </a:r>
          <a:r>
            <a:rPr lang="en-US" dirty="0"/>
            <a:t> </a:t>
          </a:r>
          <a:r>
            <a:rPr lang="en-US" dirty="0" err="1"/>
            <a:t>og</a:t>
          </a:r>
          <a:r>
            <a:rPr lang="en-US" dirty="0"/>
            <a:t> </a:t>
          </a:r>
          <a:r>
            <a:rPr lang="en-US" dirty="0" err="1"/>
            <a:t>erfaringer</a:t>
          </a:r>
          <a:r>
            <a:rPr lang="en-US" dirty="0"/>
            <a:t> </a:t>
          </a:r>
          <a:r>
            <a:rPr lang="en-US" dirty="0" err="1"/>
            <a:t>og</a:t>
          </a:r>
          <a:r>
            <a:rPr lang="en-US" dirty="0"/>
            <a:t> </a:t>
          </a:r>
          <a:r>
            <a:rPr lang="en-US" dirty="0" err="1"/>
            <a:t>målrettet</a:t>
          </a:r>
          <a:r>
            <a:rPr lang="en-US" dirty="0"/>
            <a:t> </a:t>
          </a:r>
          <a:r>
            <a:rPr lang="en-US" dirty="0" err="1"/>
            <a:t>aktiviteter</a:t>
          </a:r>
          <a:r>
            <a:rPr lang="en-US" dirty="0"/>
            <a:t> via </a:t>
          </a:r>
          <a:r>
            <a:rPr lang="en-US" dirty="0" err="1"/>
            <a:t>netværk</a:t>
          </a:r>
          <a:r>
            <a:rPr lang="en-US" dirty="0"/>
            <a:t> </a:t>
          </a:r>
          <a:r>
            <a:rPr lang="en-US" dirty="0" err="1"/>
            <a:t>som</a:t>
          </a:r>
          <a:r>
            <a:rPr lang="en-US" dirty="0"/>
            <a:t> </a:t>
          </a:r>
          <a:r>
            <a:rPr lang="en-US" dirty="0" err="1"/>
            <a:t>DriftsNet</a:t>
          </a:r>
          <a:r>
            <a:rPr lang="en-US" dirty="0"/>
            <a:t>. </a:t>
          </a:r>
        </a:p>
      </dgm:t>
    </dgm:pt>
    <dgm:pt modelId="{40DAC0C3-88D9-45DF-8A43-EA58A17D1D6E}" type="sibTrans" cxnId="{3E77D859-9365-41CD-BD1B-A80C222C30F5}">
      <dgm:prSet/>
      <dgm:spPr/>
      <dgm:t>
        <a:bodyPr/>
        <a:lstStyle/>
        <a:p>
          <a:endParaRPr lang="en-US"/>
        </a:p>
      </dgm:t>
    </dgm:pt>
    <dgm:pt modelId="{EAB65355-6C48-4ECB-A4F7-C5B6E01BD441}" type="parTrans" cxnId="{3E77D859-9365-41CD-BD1B-A80C222C30F5}">
      <dgm:prSet/>
      <dgm:spPr/>
      <dgm:t>
        <a:bodyPr/>
        <a:lstStyle/>
        <a:p>
          <a:endParaRPr lang="en-US"/>
        </a:p>
      </dgm:t>
    </dgm:pt>
    <dgm:pt modelId="{FA4B4A2B-244A-402A-97A9-C776255B1720}">
      <dgm:prSet/>
      <dgm:spPr/>
      <dgm:t>
        <a:bodyPr/>
        <a:lstStyle/>
        <a:p>
          <a:pPr>
            <a:lnSpc>
              <a:spcPct val="100000"/>
            </a:lnSpc>
          </a:pPr>
          <a:r>
            <a:rPr lang="en-US" dirty="0" err="1"/>
            <a:t>Samarbejde</a:t>
          </a:r>
          <a:r>
            <a:rPr lang="en-US" dirty="0"/>
            <a:t> med </a:t>
          </a:r>
          <a:r>
            <a:rPr lang="en-US" dirty="0" err="1"/>
            <a:t>Beredskabsforbundet</a:t>
          </a:r>
          <a:r>
            <a:rPr lang="en-US" dirty="0"/>
            <a:t> om </a:t>
          </a:r>
          <a:r>
            <a:rPr lang="en-US" dirty="0" err="1"/>
            <a:t>kurser</a:t>
          </a:r>
          <a:r>
            <a:rPr lang="en-US" dirty="0"/>
            <a:t> (‘Er du </a:t>
          </a:r>
          <a:r>
            <a:rPr lang="en-US" dirty="0" err="1"/>
            <a:t>kriseparat</a:t>
          </a:r>
          <a:r>
            <a:rPr lang="en-US" dirty="0"/>
            <a:t>?’)</a:t>
          </a:r>
        </a:p>
      </dgm:t>
    </dgm:pt>
    <dgm:pt modelId="{544E2876-00E8-4593-A1D5-1902F1E79D91}" type="sibTrans" cxnId="{95343F23-4501-473A-B552-1FC278F343AE}">
      <dgm:prSet/>
      <dgm:spPr/>
      <dgm:t>
        <a:bodyPr/>
        <a:lstStyle/>
        <a:p>
          <a:endParaRPr lang="en-US"/>
        </a:p>
      </dgm:t>
    </dgm:pt>
    <dgm:pt modelId="{0FC2D638-0CF4-4C89-BD67-572AC4ACFC6E}" type="parTrans" cxnId="{95343F23-4501-473A-B552-1FC278F343AE}">
      <dgm:prSet/>
      <dgm:spPr/>
      <dgm:t>
        <a:bodyPr/>
        <a:lstStyle/>
        <a:p>
          <a:endParaRPr lang="en-US"/>
        </a:p>
      </dgm:t>
    </dgm:pt>
    <dgm:pt modelId="{05437558-9BB3-4076-82E0-AFE4D0FE298B}" type="pres">
      <dgm:prSet presAssocID="{CFD49775-947D-4922-A672-93C86A2A140B}" presName="root" presStyleCnt="0">
        <dgm:presLayoutVars>
          <dgm:dir/>
          <dgm:resizeHandles val="exact"/>
        </dgm:presLayoutVars>
      </dgm:prSet>
      <dgm:spPr/>
    </dgm:pt>
    <dgm:pt modelId="{82FBEBDF-5A63-4AF2-B493-B7B78ED2ADA5}" type="pres">
      <dgm:prSet presAssocID="{233A67F5-1688-4C15-B4D0-791BC6F85248}" presName="compNode" presStyleCnt="0"/>
      <dgm:spPr/>
    </dgm:pt>
    <dgm:pt modelId="{B42F8B22-2AB9-444E-84B1-39D12DE85099}" type="pres">
      <dgm:prSet presAssocID="{233A67F5-1688-4C15-B4D0-791BC6F85248}" presName="bgRect" presStyleLbl="bgShp" presStyleIdx="0" presStyleCnt="3"/>
      <dgm:spPr/>
    </dgm:pt>
    <dgm:pt modelId="{D511F22A-2ACF-4871-A588-2C46C8091625}" type="pres">
      <dgm:prSet presAssocID="{233A67F5-1688-4C15-B4D0-791BC6F85248}"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Diskenhed med massiv udfyldning"/>
        </a:ext>
      </dgm:extLst>
    </dgm:pt>
    <dgm:pt modelId="{D5571355-1885-46AC-93AD-A5A41EED92E5}" type="pres">
      <dgm:prSet presAssocID="{233A67F5-1688-4C15-B4D0-791BC6F85248}" presName="spaceRect" presStyleCnt="0"/>
      <dgm:spPr/>
    </dgm:pt>
    <dgm:pt modelId="{56D2BF71-BFDC-4B10-B3EF-83A83790C2A7}" type="pres">
      <dgm:prSet presAssocID="{233A67F5-1688-4C15-B4D0-791BC6F85248}" presName="parTx" presStyleLbl="revTx" presStyleIdx="0" presStyleCnt="3">
        <dgm:presLayoutVars>
          <dgm:chMax val="0"/>
          <dgm:chPref val="0"/>
        </dgm:presLayoutVars>
      </dgm:prSet>
      <dgm:spPr/>
    </dgm:pt>
    <dgm:pt modelId="{41ADC9FA-1ECB-4343-A605-E764AC2C916C}" type="pres">
      <dgm:prSet presAssocID="{7AAF223A-7378-4438-A8CA-7A5FC850EFCF}" presName="sibTrans" presStyleCnt="0"/>
      <dgm:spPr/>
    </dgm:pt>
    <dgm:pt modelId="{EBC0E2D2-C71E-4E08-B988-B35205C6AB68}" type="pres">
      <dgm:prSet presAssocID="{45B6488A-54A1-4EB5-AA43-9919D219DBBB}" presName="compNode" presStyleCnt="0"/>
      <dgm:spPr/>
    </dgm:pt>
    <dgm:pt modelId="{B304FFA0-7900-4249-99A1-6A0CB4BF5BFA}" type="pres">
      <dgm:prSet presAssocID="{45B6488A-54A1-4EB5-AA43-9919D219DBBB}" presName="bgRect" presStyleLbl="bgShp" presStyleIdx="1" presStyleCnt="3"/>
      <dgm:spPr/>
    </dgm:pt>
    <dgm:pt modelId="{F7A6A959-3A9C-4AE8-B693-EA990DCD6022}" type="pres">
      <dgm:prSet presAssocID="{45B6488A-54A1-4EB5-AA43-9919D219DBBB}"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ablet med massiv udfyldning"/>
        </a:ext>
      </dgm:extLst>
    </dgm:pt>
    <dgm:pt modelId="{F6BBE95B-7859-4BA6-AC41-A4E3B67A5BA0}" type="pres">
      <dgm:prSet presAssocID="{45B6488A-54A1-4EB5-AA43-9919D219DBBB}" presName="spaceRect" presStyleCnt="0"/>
      <dgm:spPr/>
    </dgm:pt>
    <dgm:pt modelId="{EB579FE1-25C3-49B4-84AA-F44FA564974C}" type="pres">
      <dgm:prSet presAssocID="{45B6488A-54A1-4EB5-AA43-9919D219DBBB}" presName="parTx" presStyleLbl="revTx" presStyleIdx="1" presStyleCnt="3">
        <dgm:presLayoutVars>
          <dgm:chMax val="0"/>
          <dgm:chPref val="0"/>
        </dgm:presLayoutVars>
      </dgm:prSet>
      <dgm:spPr/>
    </dgm:pt>
    <dgm:pt modelId="{E8BBFEEB-A199-44FB-A65D-4A23CA66BDAB}" type="pres">
      <dgm:prSet presAssocID="{40DAC0C3-88D9-45DF-8A43-EA58A17D1D6E}" presName="sibTrans" presStyleCnt="0"/>
      <dgm:spPr/>
    </dgm:pt>
    <dgm:pt modelId="{44B9DF60-480F-4BB0-A531-D1A82F69B5E3}" type="pres">
      <dgm:prSet presAssocID="{FA4B4A2B-244A-402A-97A9-C776255B1720}" presName="compNode" presStyleCnt="0"/>
      <dgm:spPr/>
    </dgm:pt>
    <dgm:pt modelId="{3836D9A5-BDDC-4D11-8816-CC36DA6979CC}" type="pres">
      <dgm:prSet presAssocID="{FA4B4A2B-244A-402A-97A9-C776255B1720}" presName="bgRect" presStyleLbl="bgShp" presStyleIdx="2" presStyleCnt="3"/>
      <dgm:spPr/>
    </dgm:pt>
    <dgm:pt modelId="{ED614F19-40FC-4F23-B6FE-E85F3F699BE4}" type="pres">
      <dgm:prSet presAssocID="{FA4B4A2B-244A-402A-97A9-C776255B1720}"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Klasseværelse"/>
        </a:ext>
      </dgm:extLst>
    </dgm:pt>
    <dgm:pt modelId="{F86F148A-3DF0-42ED-A839-760BF9250C9B}" type="pres">
      <dgm:prSet presAssocID="{FA4B4A2B-244A-402A-97A9-C776255B1720}" presName="spaceRect" presStyleCnt="0"/>
      <dgm:spPr/>
    </dgm:pt>
    <dgm:pt modelId="{EBF75A24-1596-4319-A133-685762C7E91D}" type="pres">
      <dgm:prSet presAssocID="{FA4B4A2B-244A-402A-97A9-C776255B1720}" presName="parTx" presStyleLbl="revTx" presStyleIdx="2" presStyleCnt="3">
        <dgm:presLayoutVars>
          <dgm:chMax val="0"/>
          <dgm:chPref val="0"/>
        </dgm:presLayoutVars>
      </dgm:prSet>
      <dgm:spPr/>
    </dgm:pt>
  </dgm:ptLst>
  <dgm:cxnLst>
    <dgm:cxn modelId="{95343F23-4501-473A-B552-1FC278F343AE}" srcId="{CFD49775-947D-4922-A672-93C86A2A140B}" destId="{FA4B4A2B-244A-402A-97A9-C776255B1720}" srcOrd="2" destOrd="0" parTransId="{0FC2D638-0CF4-4C89-BD67-572AC4ACFC6E}" sibTransId="{544E2876-00E8-4593-A1D5-1902F1E79D91}"/>
    <dgm:cxn modelId="{C8639C2B-EA14-46A9-AC04-51023312FA6E}" srcId="{CFD49775-947D-4922-A672-93C86A2A140B}" destId="{233A67F5-1688-4C15-B4D0-791BC6F85248}" srcOrd="0" destOrd="0" parTransId="{C4676FAD-6629-41D0-84BA-AB2A4A40607E}" sibTransId="{7AAF223A-7378-4438-A8CA-7A5FC850EFCF}"/>
    <dgm:cxn modelId="{D05F9062-BC9B-4E0C-A022-2FB0DCB3148D}" type="presOf" srcId="{CFD49775-947D-4922-A672-93C86A2A140B}" destId="{05437558-9BB3-4076-82E0-AFE4D0FE298B}" srcOrd="0" destOrd="0" presId="urn:microsoft.com/office/officeart/2018/2/layout/IconVerticalSolidList"/>
    <dgm:cxn modelId="{010E0A54-8472-45E4-8A7B-D21CDCD6C2F5}" type="presOf" srcId="{45B6488A-54A1-4EB5-AA43-9919D219DBBB}" destId="{EB579FE1-25C3-49B4-84AA-F44FA564974C}" srcOrd="0" destOrd="0" presId="urn:microsoft.com/office/officeart/2018/2/layout/IconVerticalSolidList"/>
    <dgm:cxn modelId="{3E77D859-9365-41CD-BD1B-A80C222C30F5}" srcId="{CFD49775-947D-4922-A672-93C86A2A140B}" destId="{45B6488A-54A1-4EB5-AA43-9919D219DBBB}" srcOrd="1" destOrd="0" parTransId="{EAB65355-6C48-4ECB-A4F7-C5B6E01BD441}" sibTransId="{40DAC0C3-88D9-45DF-8A43-EA58A17D1D6E}"/>
    <dgm:cxn modelId="{CB63E08D-1F9E-445F-9AFF-AC319C99FCC7}" type="presOf" srcId="{FA4B4A2B-244A-402A-97A9-C776255B1720}" destId="{EBF75A24-1596-4319-A133-685762C7E91D}" srcOrd="0" destOrd="0" presId="urn:microsoft.com/office/officeart/2018/2/layout/IconVerticalSolidList"/>
    <dgm:cxn modelId="{8A5886AE-D2F7-43EE-B520-29AA11ADF6D7}" type="presOf" srcId="{233A67F5-1688-4C15-B4D0-791BC6F85248}" destId="{56D2BF71-BFDC-4B10-B3EF-83A83790C2A7}" srcOrd="0" destOrd="0" presId="urn:microsoft.com/office/officeart/2018/2/layout/IconVerticalSolidList"/>
    <dgm:cxn modelId="{6D8B29ED-390C-4718-A94C-401CB991E6ED}" type="presParOf" srcId="{05437558-9BB3-4076-82E0-AFE4D0FE298B}" destId="{82FBEBDF-5A63-4AF2-B493-B7B78ED2ADA5}" srcOrd="0" destOrd="0" presId="urn:microsoft.com/office/officeart/2018/2/layout/IconVerticalSolidList"/>
    <dgm:cxn modelId="{46C1A6A9-A8CC-4EE4-A1E3-CAA0C1AA2F3A}" type="presParOf" srcId="{82FBEBDF-5A63-4AF2-B493-B7B78ED2ADA5}" destId="{B42F8B22-2AB9-444E-84B1-39D12DE85099}" srcOrd="0" destOrd="0" presId="urn:microsoft.com/office/officeart/2018/2/layout/IconVerticalSolidList"/>
    <dgm:cxn modelId="{3CE31F8E-239A-4929-8BB0-7BE19185806E}" type="presParOf" srcId="{82FBEBDF-5A63-4AF2-B493-B7B78ED2ADA5}" destId="{D511F22A-2ACF-4871-A588-2C46C8091625}" srcOrd="1" destOrd="0" presId="urn:microsoft.com/office/officeart/2018/2/layout/IconVerticalSolidList"/>
    <dgm:cxn modelId="{8F7D84AE-B35F-4AD1-8405-5DE29D1B1DD2}" type="presParOf" srcId="{82FBEBDF-5A63-4AF2-B493-B7B78ED2ADA5}" destId="{D5571355-1885-46AC-93AD-A5A41EED92E5}" srcOrd="2" destOrd="0" presId="urn:microsoft.com/office/officeart/2018/2/layout/IconVerticalSolidList"/>
    <dgm:cxn modelId="{55F84996-E3E2-4A71-9573-C69F1FB47F4F}" type="presParOf" srcId="{82FBEBDF-5A63-4AF2-B493-B7B78ED2ADA5}" destId="{56D2BF71-BFDC-4B10-B3EF-83A83790C2A7}" srcOrd="3" destOrd="0" presId="urn:microsoft.com/office/officeart/2018/2/layout/IconVerticalSolidList"/>
    <dgm:cxn modelId="{8E573938-6CC6-4735-96C1-1533A285404D}" type="presParOf" srcId="{05437558-9BB3-4076-82E0-AFE4D0FE298B}" destId="{41ADC9FA-1ECB-4343-A605-E764AC2C916C}" srcOrd="1" destOrd="0" presId="urn:microsoft.com/office/officeart/2018/2/layout/IconVerticalSolidList"/>
    <dgm:cxn modelId="{A3C63C1F-D5C9-4683-9B8F-67BEF5013C19}" type="presParOf" srcId="{05437558-9BB3-4076-82E0-AFE4D0FE298B}" destId="{EBC0E2D2-C71E-4E08-B988-B35205C6AB68}" srcOrd="2" destOrd="0" presId="urn:microsoft.com/office/officeart/2018/2/layout/IconVerticalSolidList"/>
    <dgm:cxn modelId="{2F251290-5E2E-4E0C-87C7-04B2297B6153}" type="presParOf" srcId="{EBC0E2D2-C71E-4E08-B988-B35205C6AB68}" destId="{B304FFA0-7900-4249-99A1-6A0CB4BF5BFA}" srcOrd="0" destOrd="0" presId="urn:microsoft.com/office/officeart/2018/2/layout/IconVerticalSolidList"/>
    <dgm:cxn modelId="{8B73E4ED-4B51-4666-97B9-C1C65A2613FE}" type="presParOf" srcId="{EBC0E2D2-C71E-4E08-B988-B35205C6AB68}" destId="{F7A6A959-3A9C-4AE8-B693-EA990DCD6022}" srcOrd="1" destOrd="0" presId="urn:microsoft.com/office/officeart/2018/2/layout/IconVerticalSolidList"/>
    <dgm:cxn modelId="{4405B7C0-D576-4059-9CDB-719A3E2AD6A6}" type="presParOf" srcId="{EBC0E2D2-C71E-4E08-B988-B35205C6AB68}" destId="{F6BBE95B-7859-4BA6-AC41-A4E3B67A5BA0}" srcOrd="2" destOrd="0" presId="urn:microsoft.com/office/officeart/2018/2/layout/IconVerticalSolidList"/>
    <dgm:cxn modelId="{82EF07A6-2353-4877-965B-9CDD2B2E531F}" type="presParOf" srcId="{EBC0E2D2-C71E-4E08-B988-B35205C6AB68}" destId="{EB579FE1-25C3-49B4-84AA-F44FA564974C}" srcOrd="3" destOrd="0" presId="urn:microsoft.com/office/officeart/2018/2/layout/IconVerticalSolidList"/>
    <dgm:cxn modelId="{B4B35C96-48C0-4884-8FB7-72D9A9ACA2AF}" type="presParOf" srcId="{05437558-9BB3-4076-82E0-AFE4D0FE298B}" destId="{E8BBFEEB-A199-44FB-A65D-4A23CA66BDAB}" srcOrd="3" destOrd="0" presId="urn:microsoft.com/office/officeart/2018/2/layout/IconVerticalSolidList"/>
    <dgm:cxn modelId="{38565EFB-3804-4C0E-A66F-66362276480A}" type="presParOf" srcId="{05437558-9BB3-4076-82E0-AFE4D0FE298B}" destId="{44B9DF60-480F-4BB0-A531-D1A82F69B5E3}" srcOrd="4" destOrd="0" presId="urn:microsoft.com/office/officeart/2018/2/layout/IconVerticalSolidList"/>
    <dgm:cxn modelId="{2AD26125-08AB-4D0B-B8B4-457202BDCE2F}" type="presParOf" srcId="{44B9DF60-480F-4BB0-A531-D1A82F69B5E3}" destId="{3836D9A5-BDDC-4D11-8816-CC36DA6979CC}" srcOrd="0" destOrd="0" presId="urn:microsoft.com/office/officeart/2018/2/layout/IconVerticalSolidList"/>
    <dgm:cxn modelId="{0D8102BE-9B39-4DA6-8FF3-8728E0E7B12B}" type="presParOf" srcId="{44B9DF60-480F-4BB0-A531-D1A82F69B5E3}" destId="{ED614F19-40FC-4F23-B6FE-E85F3F699BE4}" srcOrd="1" destOrd="0" presId="urn:microsoft.com/office/officeart/2018/2/layout/IconVerticalSolidList"/>
    <dgm:cxn modelId="{A7421E3B-4B32-4D8F-8C70-0BB78FB2FB36}" type="presParOf" srcId="{44B9DF60-480F-4BB0-A531-D1A82F69B5E3}" destId="{F86F148A-3DF0-42ED-A839-760BF9250C9B}" srcOrd="2" destOrd="0" presId="urn:microsoft.com/office/officeart/2018/2/layout/IconVerticalSolidList"/>
    <dgm:cxn modelId="{042B8C6C-E40E-43D5-8E9E-0548C52FC2A4}" type="presParOf" srcId="{44B9DF60-480F-4BB0-A531-D1A82F69B5E3}" destId="{EBF75A24-1596-4319-A133-685762C7E91D}"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5DBD92-9CD4-41BA-883C-CD87B51A3DCC}"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da-DK"/>
        </a:p>
      </dgm:t>
    </dgm:pt>
    <dgm:pt modelId="{F37A72D8-9D90-464A-9039-F8C3F7F14D72}">
      <dgm:prSet phldrT="[Tekst]"/>
      <dgm:spPr/>
      <dgm:t>
        <a:bodyPr/>
        <a:lstStyle/>
        <a:p>
          <a:pPr>
            <a:buNone/>
          </a:pPr>
          <a:r>
            <a:rPr lang="da-DK" dirty="0"/>
            <a:t>Kommunerne har det primære operationelle ansvar. </a:t>
          </a:r>
        </a:p>
      </dgm:t>
    </dgm:pt>
    <dgm:pt modelId="{05475C00-34F4-4891-9F1A-51E86442FD00}" type="parTrans" cxnId="{7499AABD-9069-4E3B-8C1C-6D863FB478FD}">
      <dgm:prSet/>
      <dgm:spPr/>
      <dgm:t>
        <a:bodyPr/>
        <a:lstStyle/>
        <a:p>
          <a:endParaRPr lang="da-DK"/>
        </a:p>
      </dgm:t>
    </dgm:pt>
    <dgm:pt modelId="{507BF50A-3774-4CD7-9E51-3626B8164722}" type="sibTrans" cxnId="{7499AABD-9069-4E3B-8C1C-6D863FB478FD}">
      <dgm:prSet/>
      <dgm:spPr/>
      <dgm:t>
        <a:bodyPr/>
        <a:lstStyle/>
        <a:p>
          <a:endParaRPr lang="da-DK"/>
        </a:p>
      </dgm:t>
    </dgm:pt>
    <dgm:pt modelId="{9BDEDDCF-6216-49AF-AEFA-6EBDA8E81644}">
      <dgm:prSet/>
      <dgm:spPr/>
      <dgm:t>
        <a:bodyPr/>
        <a:lstStyle/>
        <a:p>
          <a:r>
            <a:rPr lang="da-DK" dirty="0"/>
            <a:t>Og spiller en central rolle i håndteringen den fysiske indsats (evakuering mv.) og opretholdelsen af velfærdsydelser.</a:t>
          </a:r>
          <a:endParaRPr lang="en-US" dirty="0"/>
        </a:p>
      </dgm:t>
    </dgm:pt>
    <dgm:pt modelId="{78B2B5AC-5F4F-4ED0-98AA-4901618C2C83}" type="parTrans" cxnId="{5239C51F-F39C-48F7-A29C-3DAE2F2051CF}">
      <dgm:prSet/>
      <dgm:spPr/>
      <dgm:t>
        <a:bodyPr/>
        <a:lstStyle/>
        <a:p>
          <a:endParaRPr lang="da-DK"/>
        </a:p>
      </dgm:t>
    </dgm:pt>
    <dgm:pt modelId="{4518936C-6F53-4E11-9FC7-AAD3AE94FB59}" type="sibTrans" cxnId="{5239C51F-F39C-48F7-A29C-3DAE2F2051CF}">
      <dgm:prSet/>
      <dgm:spPr/>
      <dgm:t>
        <a:bodyPr/>
        <a:lstStyle/>
        <a:p>
          <a:endParaRPr lang="da-DK"/>
        </a:p>
      </dgm:t>
    </dgm:pt>
    <dgm:pt modelId="{FF12C88B-9C18-4CFD-9FF3-06E83750B4FB}">
      <dgm:prSet/>
      <dgm:spPr/>
      <dgm:t>
        <a:bodyPr/>
        <a:lstStyle/>
        <a:p>
          <a:r>
            <a:rPr lang="da-DK" dirty="0"/>
            <a:t>Kommunerne ønsker staten giver udmelding om, hvilke krisescenarier de skal være forberedte på og i hvor lang tid. </a:t>
          </a:r>
        </a:p>
      </dgm:t>
    </dgm:pt>
    <dgm:pt modelId="{557C6CC4-17C5-4F05-BFF2-6391F325A90B}" type="parTrans" cxnId="{64B2B384-1FED-4D37-8955-BC09F04FF160}">
      <dgm:prSet/>
      <dgm:spPr/>
      <dgm:t>
        <a:bodyPr/>
        <a:lstStyle/>
        <a:p>
          <a:endParaRPr lang="da-DK"/>
        </a:p>
      </dgm:t>
    </dgm:pt>
    <dgm:pt modelId="{407DD0AE-A8CC-4394-AD34-31EDB93E8438}" type="sibTrans" cxnId="{64B2B384-1FED-4D37-8955-BC09F04FF160}">
      <dgm:prSet/>
      <dgm:spPr/>
      <dgm:t>
        <a:bodyPr/>
        <a:lstStyle/>
        <a:p>
          <a:endParaRPr lang="da-DK"/>
        </a:p>
      </dgm:t>
    </dgm:pt>
    <dgm:pt modelId="{B7D442D5-9282-491B-A1E1-AB53C9E043EB}">
      <dgm:prSet/>
      <dgm:spPr/>
      <dgm:t>
        <a:bodyPr/>
        <a:lstStyle/>
        <a:p>
          <a:r>
            <a:rPr lang="da-DK" dirty="0"/>
            <a:t>Minister for samfundssikkerhed og beredskab afviser at lave nationale regler.</a:t>
          </a:r>
        </a:p>
      </dgm:t>
    </dgm:pt>
    <dgm:pt modelId="{2D04B997-4538-4D5C-98D2-1762BBC7AD53}" type="parTrans" cxnId="{DFE6F586-4BEF-44AA-834E-BB1C913BDCDE}">
      <dgm:prSet/>
      <dgm:spPr/>
      <dgm:t>
        <a:bodyPr/>
        <a:lstStyle/>
        <a:p>
          <a:endParaRPr lang="da-DK"/>
        </a:p>
      </dgm:t>
    </dgm:pt>
    <dgm:pt modelId="{DA78E396-A327-406E-A2C5-5C25473351FB}" type="sibTrans" cxnId="{DFE6F586-4BEF-44AA-834E-BB1C913BDCDE}">
      <dgm:prSet/>
      <dgm:spPr/>
      <dgm:t>
        <a:bodyPr/>
        <a:lstStyle/>
        <a:p>
          <a:endParaRPr lang="da-DK"/>
        </a:p>
      </dgm:t>
    </dgm:pt>
    <dgm:pt modelId="{EBFC3F7A-B7A3-4F42-8B40-52E5159E9D39}" type="pres">
      <dgm:prSet presAssocID="{C85DBD92-9CD4-41BA-883C-CD87B51A3DCC}" presName="outerComposite" presStyleCnt="0">
        <dgm:presLayoutVars>
          <dgm:chMax val="5"/>
          <dgm:dir/>
          <dgm:resizeHandles val="exact"/>
        </dgm:presLayoutVars>
      </dgm:prSet>
      <dgm:spPr/>
    </dgm:pt>
    <dgm:pt modelId="{F29B68A1-926E-43A5-81CC-CAD9335A9AA2}" type="pres">
      <dgm:prSet presAssocID="{C85DBD92-9CD4-41BA-883C-CD87B51A3DCC}" presName="dummyMaxCanvas" presStyleCnt="0">
        <dgm:presLayoutVars/>
      </dgm:prSet>
      <dgm:spPr/>
    </dgm:pt>
    <dgm:pt modelId="{8434FB29-F5C3-4F9C-92A7-D2A338457866}" type="pres">
      <dgm:prSet presAssocID="{C85DBD92-9CD4-41BA-883C-CD87B51A3DCC}" presName="FourNodes_1" presStyleLbl="node1" presStyleIdx="0" presStyleCnt="4">
        <dgm:presLayoutVars>
          <dgm:bulletEnabled val="1"/>
        </dgm:presLayoutVars>
      </dgm:prSet>
      <dgm:spPr/>
    </dgm:pt>
    <dgm:pt modelId="{E10B2019-CF46-4C82-A55E-C2B035B9F576}" type="pres">
      <dgm:prSet presAssocID="{C85DBD92-9CD4-41BA-883C-CD87B51A3DCC}" presName="FourNodes_2" presStyleLbl="node1" presStyleIdx="1" presStyleCnt="4">
        <dgm:presLayoutVars>
          <dgm:bulletEnabled val="1"/>
        </dgm:presLayoutVars>
      </dgm:prSet>
      <dgm:spPr/>
    </dgm:pt>
    <dgm:pt modelId="{98D2C61A-1B39-4FB8-93EA-21A4E793C4A4}" type="pres">
      <dgm:prSet presAssocID="{C85DBD92-9CD4-41BA-883C-CD87B51A3DCC}" presName="FourNodes_3" presStyleLbl="node1" presStyleIdx="2" presStyleCnt="4">
        <dgm:presLayoutVars>
          <dgm:bulletEnabled val="1"/>
        </dgm:presLayoutVars>
      </dgm:prSet>
      <dgm:spPr/>
    </dgm:pt>
    <dgm:pt modelId="{647E3CBB-8BAF-42EA-8E13-B721F0656133}" type="pres">
      <dgm:prSet presAssocID="{C85DBD92-9CD4-41BA-883C-CD87B51A3DCC}" presName="FourNodes_4" presStyleLbl="node1" presStyleIdx="3" presStyleCnt="4">
        <dgm:presLayoutVars>
          <dgm:bulletEnabled val="1"/>
        </dgm:presLayoutVars>
      </dgm:prSet>
      <dgm:spPr/>
    </dgm:pt>
    <dgm:pt modelId="{051D315E-AF1E-4A0E-A784-C80200F274B2}" type="pres">
      <dgm:prSet presAssocID="{C85DBD92-9CD4-41BA-883C-CD87B51A3DCC}" presName="FourConn_1-2" presStyleLbl="fgAccFollowNode1" presStyleIdx="0" presStyleCnt="3">
        <dgm:presLayoutVars>
          <dgm:bulletEnabled val="1"/>
        </dgm:presLayoutVars>
      </dgm:prSet>
      <dgm:spPr/>
    </dgm:pt>
    <dgm:pt modelId="{688CDC92-13D4-4DF5-AAD9-2276A2A0E34A}" type="pres">
      <dgm:prSet presAssocID="{C85DBD92-9CD4-41BA-883C-CD87B51A3DCC}" presName="FourConn_2-3" presStyleLbl="fgAccFollowNode1" presStyleIdx="1" presStyleCnt="3">
        <dgm:presLayoutVars>
          <dgm:bulletEnabled val="1"/>
        </dgm:presLayoutVars>
      </dgm:prSet>
      <dgm:spPr/>
    </dgm:pt>
    <dgm:pt modelId="{E208311D-16AD-4D71-9C9B-7492CBD78AFE}" type="pres">
      <dgm:prSet presAssocID="{C85DBD92-9CD4-41BA-883C-CD87B51A3DCC}" presName="FourConn_3-4" presStyleLbl="fgAccFollowNode1" presStyleIdx="2" presStyleCnt="3">
        <dgm:presLayoutVars>
          <dgm:bulletEnabled val="1"/>
        </dgm:presLayoutVars>
      </dgm:prSet>
      <dgm:spPr/>
    </dgm:pt>
    <dgm:pt modelId="{433F7482-C3E6-4327-BB71-3AF446FAEEED}" type="pres">
      <dgm:prSet presAssocID="{C85DBD92-9CD4-41BA-883C-CD87B51A3DCC}" presName="FourNodes_1_text" presStyleLbl="node1" presStyleIdx="3" presStyleCnt="4">
        <dgm:presLayoutVars>
          <dgm:bulletEnabled val="1"/>
        </dgm:presLayoutVars>
      </dgm:prSet>
      <dgm:spPr/>
    </dgm:pt>
    <dgm:pt modelId="{B91531A9-1A27-437D-A9E0-2CCCAC04A736}" type="pres">
      <dgm:prSet presAssocID="{C85DBD92-9CD4-41BA-883C-CD87B51A3DCC}" presName="FourNodes_2_text" presStyleLbl="node1" presStyleIdx="3" presStyleCnt="4">
        <dgm:presLayoutVars>
          <dgm:bulletEnabled val="1"/>
        </dgm:presLayoutVars>
      </dgm:prSet>
      <dgm:spPr/>
    </dgm:pt>
    <dgm:pt modelId="{825DDDF3-C0B3-46D9-BD21-27DA3B173E28}" type="pres">
      <dgm:prSet presAssocID="{C85DBD92-9CD4-41BA-883C-CD87B51A3DCC}" presName="FourNodes_3_text" presStyleLbl="node1" presStyleIdx="3" presStyleCnt="4">
        <dgm:presLayoutVars>
          <dgm:bulletEnabled val="1"/>
        </dgm:presLayoutVars>
      </dgm:prSet>
      <dgm:spPr/>
    </dgm:pt>
    <dgm:pt modelId="{D46F3637-BEDC-4ECD-9D40-F350B726F830}" type="pres">
      <dgm:prSet presAssocID="{C85DBD92-9CD4-41BA-883C-CD87B51A3DCC}" presName="FourNodes_4_text" presStyleLbl="node1" presStyleIdx="3" presStyleCnt="4">
        <dgm:presLayoutVars>
          <dgm:bulletEnabled val="1"/>
        </dgm:presLayoutVars>
      </dgm:prSet>
      <dgm:spPr/>
    </dgm:pt>
  </dgm:ptLst>
  <dgm:cxnLst>
    <dgm:cxn modelId="{F6541F08-221E-4A0E-B2B3-5DADACBEDDD0}" type="presOf" srcId="{9BDEDDCF-6216-49AF-AEFA-6EBDA8E81644}" destId="{E10B2019-CF46-4C82-A55E-C2B035B9F576}" srcOrd="0" destOrd="0" presId="urn:microsoft.com/office/officeart/2005/8/layout/vProcess5"/>
    <dgm:cxn modelId="{908D171C-9DF4-4CFF-8874-BF36992FA962}" type="presOf" srcId="{4518936C-6F53-4E11-9FC7-AAD3AE94FB59}" destId="{688CDC92-13D4-4DF5-AAD9-2276A2A0E34A}" srcOrd="0" destOrd="0" presId="urn:microsoft.com/office/officeart/2005/8/layout/vProcess5"/>
    <dgm:cxn modelId="{5239C51F-F39C-48F7-A29C-3DAE2F2051CF}" srcId="{C85DBD92-9CD4-41BA-883C-CD87B51A3DCC}" destId="{9BDEDDCF-6216-49AF-AEFA-6EBDA8E81644}" srcOrd="1" destOrd="0" parTransId="{78B2B5AC-5F4F-4ED0-98AA-4901618C2C83}" sibTransId="{4518936C-6F53-4E11-9FC7-AAD3AE94FB59}"/>
    <dgm:cxn modelId="{1063DF2E-2697-4643-9F94-4BE7F50588FE}" type="presOf" srcId="{407DD0AE-A8CC-4394-AD34-31EDB93E8438}" destId="{E208311D-16AD-4D71-9C9B-7492CBD78AFE}" srcOrd="0" destOrd="0" presId="urn:microsoft.com/office/officeart/2005/8/layout/vProcess5"/>
    <dgm:cxn modelId="{0B567C3A-F4CE-4710-8E83-5A51052FF579}" type="presOf" srcId="{B7D442D5-9282-491B-A1E1-AB53C9E043EB}" destId="{647E3CBB-8BAF-42EA-8E13-B721F0656133}" srcOrd="0" destOrd="0" presId="urn:microsoft.com/office/officeart/2005/8/layout/vProcess5"/>
    <dgm:cxn modelId="{DDDDB05C-B75A-4800-953A-172A78E38898}" type="presOf" srcId="{9BDEDDCF-6216-49AF-AEFA-6EBDA8E81644}" destId="{B91531A9-1A27-437D-A9E0-2CCCAC04A736}" srcOrd="1" destOrd="0" presId="urn:microsoft.com/office/officeart/2005/8/layout/vProcess5"/>
    <dgm:cxn modelId="{56A54345-4D84-4109-BC72-90976793AD38}" type="presOf" srcId="{C85DBD92-9CD4-41BA-883C-CD87B51A3DCC}" destId="{EBFC3F7A-B7A3-4F42-8B40-52E5159E9D39}" srcOrd="0" destOrd="0" presId="urn:microsoft.com/office/officeart/2005/8/layout/vProcess5"/>
    <dgm:cxn modelId="{2913414F-840F-4F6B-A319-737765B17069}" type="presOf" srcId="{507BF50A-3774-4CD7-9E51-3626B8164722}" destId="{051D315E-AF1E-4A0E-A784-C80200F274B2}" srcOrd="0" destOrd="0" presId="urn:microsoft.com/office/officeart/2005/8/layout/vProcess5"/>
    <dgm:cxn modelId="{8834A651-981F-42F3-9C4F-03A7FBC8CA21}" type="presOf" srcId="{FF12C88B-9C18-4CFD-9FF3-06E83750B4FB}" destId="{825DDDF3-C0B3-46D9-BD21-27DA3B173E28}" srcOrd="1" destOrd="0" presId="urn:microsoft.com/office/officeart/2005/8/layout/vProcess5"/>
    <dgm:cxn modelId="{76E24573-0476-4DB1-9803-40961EE848A1}" type="presOf" srcId="{FF12C88B-9C18-4CFD-9FF3-06E83750B4FB}" destId="{98D2C61A-1B39-4FB8-93EA-21A4E793C4A4}" srcOrd="0" destOrd="0" presId="urn:microsoft.com/office/officeart/2005/8/layout/vProcess5"/>
    <dgm:cxn modelId="{64B2B384-1FED-4D37-8955-BC09F04FF160}" srcId="{C85DBD92-9CD4-41BA-883C-CD87B51A3DCC}" destId="{FF12C88B-9C18-4CFD-9FF3-06E83750B4FB}" srcOrd="2" destOrd="0" parTransId="{557C6CC4-17C5-4F05-BFF2-6391F325A90B}" sibTransId="{407DD0AE-A8CC-4394-AD34-31EDB93E8438}"/>
    <dgm:cxn modelId="{DFE6F586-4BEF-44AA-834E-BB1C913BDCDE}" srcId="{C85DBD92-9CD4-41BA-883C-CD87B51A3DCC}" destId="{B7D442D5-9282-491B-A1E1-AB53C9E043EB}" srcOrd="3" destOrd="0" parTransId="{2D04B997-4538-4D5C-98D2-1762BBC7AD53}" sibTransId="{DA78E396-A327-406E-A2C5-5C25473351FB}"/>
    <dgm:cxn modelId="{7499AABD-9069-4E3B-8C1C-6D863FB478FD}" srcId="{C85DBD92-9CD4-41BA-883C-CD87B51A3DCC}" destId="{F37A72D8-9D90-464A-9039-F8C3F7F14D72}" srcOrd="0" destOrd="0" parTransId="{05475C00-34F4-4891-9F1A-51E86442FD00}" sibTransId="{507BF50A-3774-4CD7-9E51-3626B8164722}"/>
    <dgm:cxn modelId="{37AE20C6-A559-4FAF-B795-CCBAE80C9995}" type="presOf" srcId="{B7D442D5-9282-491B-A1E1-AB53C9E043EB}" destId="{D46F3637-BEDC-4ECD-9D40-F350B726F830}" srcOrd="1" destOrd="0" presId="urn:microsoft.com/office/officeart/2005/8/layout/vProcess5"/>
    <dgm:cxn modelId="{180422C8-3EFF-47F7-9752-1CFAA1B4032D}" type="presOf" srcId="{F37A72D8-9D90-464A-9039-F8C3F7F14D72}" destId="{433F7482-C3E6-4327-BB71-3AF446FAEEED}" srcOrd="1" destOrd="0" presId="urn:microsoft.com/office/officeart/2005/8/layout/vProcess5"/>
    <dgm:cxn modelId="{6732ADDF-D65F-489E-BC0E-0803D2BF4B5B}" type="presOf" srcId="{F37A72D8-9D90-464A-9039-F8C3F7F14D72}" destId="{8434FB29-F5C3-4F9C-92A7-D2A338457866}" srcOrd="0" destOrd="0" presId="urn:microsoft.com/office/officeart/2005/8/layout/vProcess5"/>
    <dgm:cxn modelId="{105C8E2D-8E94-46FB-A598-C59B4A5AD661}" type="presParOf" srcId="{EBFC3F7A-B7A3-4F42-8B40-52E5159E9D39}" destId="{F29B68A1-926E-43A5-81CC-CAD9335A9AA2}" srcOrd="0" destOrd="0" presId="urn:microsoft.com/office/officeart/2005/8/layout/vProcess5"/>
    <dgm:cxn modelId="{81BA87A2-611B-4F1A-8F1B-2C01505B7BEE}" type="presParOf" srcId="{EBFC3F7A-B7A3-4F42-8B40-52E5159E9D39}" destId="{8434FB29-F5C3-4F9C-92A7-D2A338457866}" srcOrd="1" destOrd="0" presId="urn:microsoft.com/office/officeart/2005/8/layout/vProcess5"/>
    <dgm:cxn modelId="{5C9AF56D-26F6-4803-AF68-5FCBAED8F998}" type="presParOf" srcId="{EBFC3F7A-B7A3-4F42-8B40-52E5159E9D39}" destId="{E10B2019-CF46-4C82-A55E-C2B035B9F576}" srcOrd="2" destOrd="0" presId="urn:microsoft.com/office/officeart/2005/8/layout/vProcess5"/>
    <dgm:cxn modelId="{D1068790-00B9-4776-9744-E87CA5F07232}" type="presParOf" srcId="{EBFC3F7A-B7A3-4F42-8B40-52E5159E9D39}" destId="{98D2C61A-1B39-4FB8-93EA-21A4E793C4A4}" srcOrd="3" destOrd="0" presId="urn:microsoft.com/office/officeart/2005/8/layout/vProcess5"/>
    <dgm:cxn modelId="{4BAC3203-4C5D-47F2-AB36-95AED4AF8A97}" type="presParOf" srcId="{EBFC3F7A-B7A3-4F42-8B40-52E5159E9D39}" destId="{647E3CBB-8BAF-42EA-8E13-B721F0656133}" srcOrd="4" destOrd="0" presId="urn:microsoft.com/office/officeart/2005/8/layout/vProcess5"/>
    <dgm:cxn modelId="{64D9EB8C-93CD-45E4-B856-47B5B6FA4F0E}" type="presParOf" srcId="{EBFC3F7A-B7A3-4F42-8B40-52E5159E9D39}" destId="{051D315E-AF1E-4A0E-A784-C80200F274B2}" srcOrd="5" destOrd="0" presId="urn:microsoft.com/office/officeart/2005/8/layout/vProcess5"/>
    <dgm:cxn modelId="{7E1AB666-6679-45A7-9ACF-85B32BABBDF7}" type="presParOf" srcId="{EBFC3F7A-B7A3-4F42-8B40-52E5159E9D39}" destId="{688CDC92-13D4-4DF5-AAD9-2276A2A0E34A}" srcOrd="6" destOrd="0" presId="urn:microsoft.com/office/officeart/2005/8/layout/vProcess5"/>
    <dgm:cxn modelId="{93F70231-2E09-4CA9-91D6-9602304AA03C}" type="presParOf" srcId="{EBFC3F7A-B7A3-4F42-8B40-52E5159E9D39}" destId="{E208311D-16AD-4D71-9C9B-7492CBD78AFE}" srcOrd="7" destOrd="0" presId="urn:microsoft.com/office/officeart/2005/8/layout/vProcess5"/>
    <dgm:cxn modelId="{ED15D117-8BE3-459D-BEC0-5C4BF00F4C35}" type="presParOf" srcId="{EBFC3F7A-B7A3-4F42-8B40-52E5159E9D39}" destId="{433F7482-C3E6-4327-BB71-3AF446FAEEED}" srcOrd="8" destOrd="0" presId="urn:microsoft.com/office/officeart/2005/8/layout/vProcess5"/>
    <dgm:cxn modelId="{80775EFF-B987-4069-9F37-8991B16846BC}" type="presParOf" srcId="{EBFC3F7A-B7A3-4F42-8B40-52E5159E9D39}" destId="{B91531A9-1A27-437D-A9E0-2CCCAC04A736}" srcOrd="9" destOrd="0" presId="urn:microsoft.com/office/officeart/2005/8/layout/vProcess5"/>
    <dgm:cxn modelId="{7A99389F-79E5-4441-934C-FE0C2CE9DF86}" type="presParOf" srcId="{EBFC3F7A-B7A3-4F42-8B40-52E5159E9D39}" destId="{825DDDF3-C0B3-46D9-BD21-27DA3B173E28}" srcOrd="10" destOrd="0" presId="urn:microsoft.com/office/officeart/2005/8/layout/vProcess5"/>
    <dgm:cxn modelId="{8D22D847-0A01-4919-838A-287CBE739B7B}" type="presParOf" srcId="{EBFC3F7A-B7A3-4F42-8B40-52E5159E9D39}" destId="{D46F3637-BEDC-4ECD-9D40-F350B726F83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994EF1-E083-428F-9881-8F2BABDB69EF}" type="doc">
      <dgm:prSet loTypeId="urn:microsoft.com/office/officeart/2005/8/layout/target3" loCatId="relationship" qsTypeId="urn:microsoft.com/office/officeart/2005/8/quickstyle/simple1" qsCatId="simple" csTypeId="urn:microsoft.com/office/officeart/2005/8/colors/colorful2" csCatId="colorful" phldr="1"/>
      <dgm:spPr/>
      <dgm:t>
        <a:bodyPr/>
        <a:lstStyle/>
        <a:p>
          <a:endParaRPr lang="da-DK"/>
        </a:p>
      </dgm:t>
    </dgm:pt>
    <dgm:pt modelId="{1DE5DAF3-AAC0-4F66-B5F3-129120CA23EC}">
      <dgm:prSet phldrT="[Tekst]" custT="1"/>
      <dgm:spPr>
        <a:solidFill>
          <a:schemeClr val="accent1">
            <a:lumMod val="40000"/>
            <a:lumOff val="60000"/>
          </a:schemeClr>
        </a:solidFill>
      </dgm:spPr>
      <dgm:t>
        <a:bodyPr/>
        <a:lstStyle/>
        <a:p>
          <a:r>
            <a:rPr lang="da-DK" sz="2000" b="1" dirty="0"/>
            <a:t>Samfundsberedskab</a:t>
          </a:r>
        </a:p>
        <a:p>
          <a:r>
            <a:rPr lang="da-DK" sz="2000" dirty="0"/>
            <a:t>- Kommunerne og myndighederne har det primære ansvar for samfundskritiske funktioner, borgere mv. </a:t>
          </a:r>
        </a:p>
      </dgm:t>
    </dgm:pt>
    <dgm:pt modelId="{553EC138-0547-4343-BA36-70EC8E883E43}" type="parTrans" cxnId="{DADACAE2-C527-4459-BBBD-2E5D914C0470}">
      <dgm:prSet/>
      <dgm:spPr/>
      <dgm:t>
        <a:bodyPr/>
        <a:lstStyle/>
        <a:p>
          <a:endParaRPr lang="da-DK"/>
        </a:p>
      </dgm:t>
    </dgm:pt>
    <dgm:pt modelId="{9BF1EE90-BBFD-44CF-B189-B7E45BDF4D81}" type="sibTrans" cxnId="{DADACAE2-C527-4459-BBBD-2E5D914C0470}">
      <dgm:prSet/>
      <dgm:spPr/>
      <dgm:t>
        <a:bodyPr/>
        <a:lstStyle/>
        <a:p>
          <a:endParaRPr lang="da-DK"/>
        </a:p>
      </dgm:t>
    </dgm:pt>
    <dgm:pt modelId="{A1946508-E895-462E-8711-2358B859CBE0}">
      <dgm:prSet phldrT="[Tekst]" custT="1"/>
      <dgm:spPr>
        <a:solidFill>
          <a:srgbClr val="66BDB2"/>
        </a:solidFill>
      </dgm:spPr>
      <dgm:t>
        <a:bodyPr/>
        <a:lstStyle/>
        <a:p>
          <a:r>
            <a:rPr lang="da-DK" sz="2000" b="1" dirty="0"/>
            <a:t>Forretnings- og driftsberedskab</a:t>
          </a:r>
        </a:p>
        <a:p>
          <a:r>
            <a:rPr lang="da-DK" sz="2000" dirty="0"/>
            <a:t>- Alment ansvar for bygninger, drift mm.</a:t>
          </a:r>
        </a:p>
      </dgm:t>
    </dgm:pt>
    <dgm:pt modelId="{11536458-667B-457D-BD42-4FFE923F4307}" type="parTrans" cxnId="{BC684404-F304-469B-A473-E4345AACD1E9}">
      <dgm:prSet/>
      <dgm:spPr/>
      <dgm:t>
        <a:bodyPr/>
        <a:lstStyle/>
        <a:p>
          <a:endParaRPr lang="da-DK"/>
        </a:p>
      </dgm:t>
    </dgm:pt>
    <dgm:pt modelId="{496C2E4B-0088-4FCB-B229-B18AAA26846C}" type="sibTrans" cxnId="{BC684404-F304-469B-A473-E4345AACD1E9}">
      <dgm:prSet/>
      <dgm:spPr/>
      <dgm:t>
        <a:bodyPr/>
        <a:lstStyle/>
        <a:p>
          <a:endParaRPr lang="da-DK"/>
        </a:p>
      </dgm:t>
    </dgm:pt>
    <dgm:pt modelId="{3B5046F4-A50B-478C-BAEA-191FEFC7AA67}">
      <dgm:prSet phldrT="[Tekst]" custT="1"/>
      <dgm:spPr/>
      <dgm:t>
        <a:bodyPr/>
        <a:lstStyle/>
        <a:p>
          <a:r>
            <a:rPr lang="da-DK" sz="2000" b="1" dirty="0"/>
            <a:t>Naboberedskab</a:t>
          </a:r>
        </a:p>
        <a:p>
          <a:r>
            <a:rPr lang="da-DK" sz="2000" dirty="0"/>
            <a:t>- Lokalt ansvar baseret på frivilligt engagement  </a:t>
          </a:r>
        </a:p>
      </dgm:t>
    </dgm:pt>
    <dgm:pt modelId="{F2C7E246-61BB-494F-8235-A76A7360D3A0}" type="sibTrans" cxnId="{9A412254-1C96-43C4-AD51-C9B4E82024EB}">
      <dgm:prSet/>
      <dgm:spPr/>
      <dgm:t>
        <a:bodyPr/>
        <a:lstStyle/>
        <a:p>
          <a:endParaRPr lang="da-DK"/>
        </a:p>
      </dgm:t>
    </dgm:pt>
    <dgm:pt modelId="{2B3BB1F8-7645-4D74-BC5E-163F6489A489}" type="parTrans" cxnId="{9A412254-1C96-43C4-AD51-C9B4E82024EB}">
      <dgm:prSet/>
      <dgm:spPr/>
      <dgm:t>
        <a:bodyPr/>
        <a:lstStyle/>
        <a:p>
          <a:endParaRPr lang="da-DK"/>
        </a:p>
      </dgm:t>
    </dgm:pt>
    <dgm:pt modelId="{C86E4B26-50BA-4472-B6D6-29D57E0A65F6}" type="pres">
      <dgm:prSet presAssocID="{B9994EF1-E083-428F-9881-8F2BABDB69EF}" presName="Name0" presStyleCnt="0">
        <dgm:presLayoutVars>
          <dgm:chMax val="7"/>
          <dgm:dir/>
          <dgm:animLvl val="lvl"/>
          <dgm:resizeHandles val="exact"/>
        </dgm:presLayoutVars>
      </dgm:prSet>
      <dgm:spPr/>
    </dgm:pt>
    <dgm:pt modelId="{01E0EEF5-D157-46C8-B7AC-101704EA0EA6}" type="pres">
      <dgm:prSet presAssocID="{1DE5DAF3-AAC0-4F66-B5F3-129120CA23EC}" presName="circle1" presStyleLbl="node1" presStyleIdx="0" presStyleCnt="3"/>
      <dgm:spPr>
        <a:solidFill>
          <a:schemeClr val="accent1"/>
        </a:solidFill>
      </dgm:spPr>
    </dgm:pt>
    <dgm:pt modelId="{C00A7D0C-35CD-48F8-A8F7-CAA18BC19958}" type="pres">
      <dgm:prSet presAssocID="{1DE5DAF3-AAC0-4F66-B5F3-129120CA23EC}" presName="space" presStyleCnt="0"/>
      <dgm:spPr/>
    </dgm:pt>
    <dgm:pt modelId="{2B7B6475-45AF-42AB-9E83-3A4E4944B412}" type="pres">
      <dgm:prSet presAssocID="{1DE5DAF3-AAC0-4F66-B5F3-129120CA23EC}" presName="rect1" presStyleLbl="alignAcc1" presStyleIdx="0" presStyleCnt="3"/>
      <dgm:spPr/>
    </dgm:pt>
    <dgm:pt modelId="{28098B91-D9E7-43BA-ABBA-87E26007A49A}" type="pres">
      <dgm:prSet presAssocID="{A1946508-E895-462E-8711-2358B859CBE0}" presName="vertSpace2" presStyleLbl="node1" presStyleIdx="0" presStyleCnt="3"/>
      <dgm:spPr/>
    </dgm:pt>
    <dgm:pt modelId="{F31E20CE-DA50-4CAD-807E-7B4477AE16E9}" type="pres">
      <dgm:prSet presAssocID="{A1946508-E895-462E-8711-2358B859CBE0}" presName="circle2" presStyleLbl="node1" presStyleIdx="1" presStyleCnt="3"/>
      <dgm:spPr>
        <a:solidFill>
          <a:schemeClr val="accent4"/>
        </a:solidFill>
      </dgm:spPr>
    </dgm:pt>
    <dgm:pt modelId="{0ED8178C-B828-4597-9C1C-60044CE4DF9E}" type="pres">
      <dgm:prSet presAssocID="{A1946508-E895-462E-8711-2358B859CBE0}" presName="rect2" presStyleLbl="alignAcc1" presStyleIdx="1" presStyleCnt="3"/>
      <dgm:spPr/>
    </dgm:pt>
    <dgm:pt modelId="{609EF021-6F20-433D-9973-EECC57A6EDA4}" type="pres">
      <dgm:prSet presAssocID="{3B5046F4-A50B-478C-BAEA-191FEFC7AA67}" presName="vertSpace3" presStyleLbl="node1" presStyleIdx="1" presStyleCnt="3"/>
      <dgm:spPr/>
    </dgm:pt>
    <dgm:pt modelId="{C9DD3575-5BDE-479B-9868-7B3D097F0C0A}" type="pres">
      <dgm:prSet presAssocID="{3B5046F4-A50B-478C-BAEA-191FEFC7AA67}" presName="circle3" presStyleLbl="node1" presStyleIdx="2" presStyleCnt="3"/>
      <dgm:spPr>
        <a:solidFill>
          <a:srgbClr val="CCE9E5"/>
        </a:solidFill>
      </dgm:spPr>
    </dgm:pt>
    <dgm:pt modelId="{FF1479B9-1946-4490-AE4E-604AE1B38B6F}" type="pres">
      <dgm:prSet presAssocID="{3B5046F4-A50B-478C-BAEA-191FEFC7AA67}" presName="rect3" presStyleLbl="alignAcc1" presStyleIdx="2" presStyleCnt="3"/>
      <dgm:spPr/>
    </dgm:pt>
    <dgm:pt modelId="{ACE6CCAA-8B5D-4A7A-A13E-A4ED34EB4763}" type="pres">
      <dgm:prSet presAssocID="{1DE5DAF3-AAC0-4F66-B5F3-129120CA23EC}" presName="rect1ParTxNoCh" presStyleLbl="alignAcc1" presStyleIdx="2" presStyleCnt="3">
        <dgm:presLayoutVars>
          <dgm:chMax val="1"/>
          <dgm:bulletEnabled val="1"/>
        </dgm:presLayoutVars>
      </dgm:prSet>
      <dgm:spPr/>
    </dgm:pt>
    <dgm:pt modelId="{E956A3C2-94DF-445D-9E52-629F1240E4D7}" type="pres">
      <dgm:prSet presAssocID="{A1946508-E895-462E-8711-2358B859CBE0}" presName="rect2ParTxNoCh" presStyleLbl="alignAcc1" presStyleIdx="2" presStyleCnt="3">
        <dgm:presLayoutVars>
          <dgm:chMax val="1"/>
          <dgm:bulletEnabled val="1"/>
        </dgm:presLayoutVars>
      </dgm:prSet>
      <dgm:spPr/>
    </dgm:pt>
    <dgm:pt modelId="{A8A5244B-0AE5-45F9-9D07-7994290D9AB3}" type="pres">
      <dgm:prSet presAssocID="{3B5046F4-A50B-478C-BAEA-191FEFC7AA67}" presName="rect3ParTxNoCh" presStyleLbl="alignAcc1" presStyleIdx="2" presStyleCnt="3">
        <dgm:presLayoutVars>
          <dgm:chMax val="1"/>
          <dgm:bulletEnabled val="1"/>
        </dgm:presLayoutVars>
      </dgm:prSet>
      <dgm:spPr/>
    </dgm:pt>
  </dgm:ptLst>
  <dgm:cxnLst>
    <dgm:cxn modelId="{BC684404-F304-469B-A473-E4345AACD1E9}" srcId="{B9994EF1-E083-428F-9881-8F2BABDB69EF}" destId="{A1946508-E895-462E-8711-2358B859CBE0}" srcOrd="1" destOrd="0" parTransId="{11536458-667B-457D-BD42-4FFE923F4307}" sibTransId="{496C2E4B-0088-4FCB-B229-B18AAA26846C}"/>
    <dgm:cxn modelId="{4164782E-E026-419A-8D02-D49378B29374}" type="presOf" srcId="{1DE5DAF3-AAC0-4F66-B5F3-129120CA23EC}" destId="{2B7B6475-45AF-42AB-9E83-3A4E4944B412}" srcOrd="0" destOrd="0" presId="urn:microsoft.com/office/officeart/2005/8/layout/target3"/>
    <dgm:cxn modelId="{A270CB3E-A811-4D4E-AD2B-4B48B0F91E88}" type="presOf" srcId="{3B5046F4-A50B-478C-BAEA-191FEFC7AA67}" destId="{A8A5244B-0AE5-45F9-9D07-7994290D9AB3}" srcOrd="1" destOrd="0" presId="urn:microsoft.com/office/officeart/2005/8/layout/target3"/>
    <dgm:cxn modelId="{3338583F-280D-4555-B3A7-6CC4211210B8}" type="presOf" srcId="{B9994EF1-E083-428F-9881-8F2BABDB69EF}" destId="{C86E4B26-50BA-4472-B6D6-29D57E0A65F6}" srcOrd="0" destOrd="0" presId="urn:microsoft.com/office/officeart/2005/8/layout/target3"/>
    <dgm:cxn modelId="{9A412254-1C96-43C4-AD51-C9B4E82024EB}" srcId="{B9994EF1-E083-428F-9881-8F2BABDB69EF}" destId="{3B5046F4-A50B-478C-BAEA-191FEFC7AA67}" srcOrd="2" destOrd="0" parTransId="{2B3BB1F8-7645-4D74-BC5E-163F6489A489}" sibTransId="{F2C7E246-61BB-494F-8235-A76A7360D3A0}"/>
    <dgm:cxn modelId="{F4A7A97C-C989-4844-A705-A5B549542AB9}" type="presOf" srcId="{A1946508-E895-462E-8711-2358B859CBE0}" destId="{E956A3C2-94DF-445D-9E52-629F1240E4D7}" srcOrd="1" destOrd="0" presId="urn:microsoft.com/office/officeart/2005/8/layout/target3"/>
    <dgm:cxn modelId="{4437F585-AC7F-4148-BFC2-5B30ACDA5836}" type="presOf" srcId="{A1946508-E895-462E-8711-2358B859CBE0}" destId="{0ED8178C-B828-4597-9C1C-60044CE4DF9E}" srcOrd="0" destOrd="0" presId="urn:microsoft.com/office/officeart/2005/8/layout/target3"/>
    <dgm:cxn modelId="{06468C94-27D2-4E87-ACB2-2CB16F7FCA6E}" type="presOf" srcId="{1DE5DAF3-AAC0-4F66-B5F3-129120CA23EC}" destId="{ACE6CCAA-8B5D-4A7A-A13E-A4ED34EB4763}" srcOrd="1" destOrd="0" presId="urn:microsoft.com/office/officeart/2005/8/layout/target3"/>
    <dgm:cxn modelId="{5A3F8FCA-8C5C-4519-9629-96F09666D673}" type="presOf" srcId="{3B5046F4-A50B-478C-BAEA-191FEFC7AA67}" destId="{FF1479B9-1946-4490-AE4E-604AE1B38B6F}" srcOrd="0" destOrd="0" presId="urn:microsoft.com/office/officeart/2005/8/layout/target3"/>
    <dgm:cxn modelId="{DADACAE2-C527-4459-BBBD-2E5D914C0470}" srcId="{B9994EF1-E083-428F-9881-8F2BABDB69EF}" destId="{1DE5DAF3-AAC0-4F66-B5F3-129120CA23EC}" srcOrd="0" destOrd="0" parTransId="{553EC138-0547-4343-BA36-70EC8E883E43}" sibTransId="{9BF1EE90-BBFD-44CF-B189-B7E45BDF4D81}"/>
    <dgm:cxn modelId="{B1503822-2B41-4BD0-9F38-DA0E096CDDA9}" type="presParOf" srcId="{C86E4B26-50BA-4472-B6D6-29D57E0A65F6}" destId="{01E0EEF5-D157-46C8-B7AC-101704EA0EA6}" srcOrd="0" destOrd="0" presId="urn:microsoft.com/office/officeart/2005/8/layout/target3"/>
    <dgm:cxn modelId="{EE1C1AD1-5684-4AF8-B946-4815A426F94F}" type="presParOf" srcId="{C86E4B26-50BA-4472-B6D6-29D57E0A65F6}" destId="{C00A7D0C-35CD-48F8-A8F7-CAA18BC19958}" srcOrd="1" destOrd="0" presId="urn:microsoft.com/office/officeart/2005/8/layout/target3"/>
    <dgm:cxn modelId="{11D71902-013B-46D2-BBC0-DE55B3638933}" type="presParOf" srcId="{C86E4B26-50BA-4472-B6D6-29D57E0A65F6}" destId="{2B7B6475-45AF-42AB-9E83-3A4E4944B412}" srcOrd="2" destOrd="0" presId="urn:microsoft.com/office/officeart/2005/8/layout/target3"/>
    <dgm:cxn modelId="{035F1999-7810-4EDA-B93F-7F98433AE3F0}" type="presParOf" srcId="{C86E4B26-50BA-4472-B6D6-29D57E0A65F6}" destId="{28098B91-D9E7-43BA-ABBA-87E26007A49A}" srcOrd="3" destOrd="0" presId="urn:microsoft.com/office/officeart/2005/8/layout/target3"/>
    <dgm:cxn modelId="{FC3A4E7C-D7D6-4B85-8B93-9336C340195A}" type="presParOf" srcId="{C86E4B26-50BA-4472-B6D6-29D57E0A65F6}" destId="{F31E20CE-DA50-4CAD-807E-7B4477AE16E9}" srcOrd="4" destOrd="0" presId="urn:microsoft.com/office/officeart/2005/8/layout/target3"/>
    <dgm:cxn modelId="{F5CEB49A-EE30-4BB9-9400-F788D13B06BE}" type="presParOf" srcId="{C86E4B26-50BA-4472-B6D6-29D57E0A65F6}" destId="{0ED8178C-B828-4597-9C1C-60044CE4DF9E}" srcOrd="5" destOrd="0" presId="urn:microsoft.com/office/officeart/2005/8/layout/target3"/>
    <dgm:cxn modelId="{707C0117-FB20-4569-8B84-8ADE1700DDC9}" type="presParOf" srcId="{C86E4B26-50BA-4472-B6D6-29D57E0A65F6}" destId="{609EF021-6F20-433D-9973-EECC57A6EDA4}" srcOrd="6" destOrd="0" presId="urn:microsoft.com/office/officeart/2005/8/layout/target3"/>
    <dgm:cxn modelId="{E7D54B44-FD06-4752-B713-7A10CDE0F5F7}" type="presParOf" srcId="{C86E4B26-50BA-4472-B6D6-29D57E0A65F6}" destId="{C9DD3575-5BDE-479B-9868-7B3D097F0C0A}" srcOrd="7" destOrd="0" presId="urn:microsoft.com/office/officeart/2005/8/layout/target3"/>
    <dgm:cxn modelId="{115F575A-1900-4505-A016-C426C2DF6684}" type="presParOf" srcId="{C86E4B26-50BA-4472-B6D6-29D57E0A65F6}" destId="{FF1479B9-1946-4490-AE4E-604AE1B38B6F}" srcOrd="8" destOrd="0" presId="urn:microsoft.com/office/officeart/2005/8/layout/target3"/>
    <dgm:cxn modelId="{B6A8C1CA-2BF4-49BD-9939-740C295FCD25}" type="presParOf" srcId="{C86E4B26-50BA-4472-B6D6-29D57E0A65F6}" destId="{ACE6CCAA-8B5D-4A7A-A13E-A4ED34EB4763}" srcOrd="9" destOrd="0" presId="urn:microsoft.com/office/officeart/2005/8/layout/target3"/>
    <dgm:cxn modelId="{773CEE7B-3E37-4883-83E0-AF26CB7C3C1E}" type="presParOf" srcId="{C86E4B26-50BA-4472-B6D6-29D57E0A65F6}" destId="{E956A3C2-94DF-445D-9E52-629F1240E4D7}" srcOrd="10" destOrd="0" presId="urn:microsoft.com/office/officeart/2005/8/layout/target3"/>
    <dgm:cxn modelId="{D543F6F7-91FB-4ECF-BAB3-35E0B471D0E6}" type="presParOf" srcId="{C86E4B26-50BA-4472-B6D6-29D57E0A65F6}" destId="{A8A5244B-0AE5-45F9-9D07-7994290D9AB3}"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027CF-6D06-4729-8358-D247C0A08F23}">
      <dsp:nvSpPr>
        <dsp:cNvPr id="0" name=""/>
        <dsp:cNvSpPr/>
      </dsp:nvSpPr>
      <dsp:spPr>
        <a:xfrm>
          <a:off x="2464341" y="2677058"/>
          <a:ext cx="667337" cy="1922582"/>
        </a:xfrm>
        <a:custGeom>
          <a:avLst/>
          <a:gdLst/>
          <a:ahLst/>
          <a:cxnLst/>
          <a:rect l="0" t="0" r="0" b="0"/>
          <a:pathLst>
            <a:path>
              <a:moveTo>
                <a:pt x="0" y="0"/>
              </a:moveTo>
              <a:lnTo>
                <a:pt x="333668" y="0"/>
              </a:lnTo>
              <a:lnTo>
                <a:pt x="333668" y="1922582"/>
              </a:lnTo>
              <a:lnTo>
                <a:pt x="667337" y="1922582"/>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p>
      </dsp:txBody>
      <dsp:txXfrm>
        <a:off x="2747131" y="3587471"/>
        <a:ext cx="101755" cy="101755"/>
      </dsp:txXfrm>
    </dsp:sp>
    <dsp:sp modelId="{2020F74A-3A8A-44CC-BFEA-8F33B48C5908}">
      <dsp:nvSpPr>
        <dsp:cNvPr id="0" name=""/>
        <dsp:cNvSpPr/>
      </dsp:nvSpPr>
      <dsp:spPr>
        <a:xfrm>
          <a:off x="2464341" y="2677058"/>
          <a:ext cx="667337" cy="650979"/>
        </a:xfrm>
        <a:custGeom>
          <a:avLst/>
          <a:gdLst/>
          <a:ahLst/>
          <a:cxnLst/>
          <a:rect l="0" t="0" r="0" b="0"/>
          <a:pathLst>
            <a:path>
              <a:moveTo>
                <a:pt x="0" y="0"/>
              </a:moveTo>
              <a:lnTo>
                <a:pt x="333668" y="0"/>
              </a:lnTo>
              <a:lnTo>
                <a:pt x="333668" y="650979"/>
              </a:lnTo>
              <a:lnTo>
                <a:pt x="667337" y="65097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2774703" y="2979241"/>
        <a:ext cx="46613" cy="46613"/>
      </dsp:txXfrm>
    </dsp:sp>
    <dsp:sp modelId="{0296FE73-D8CF-4944-A04F-D69075EC1816}">
      <dsp:nvSpPr>
        <dsp:cNvPr id="0" name=""/>
        <dsp:cNvSpPr/>
      </dsp:nvSpPr>
      <dsp:spPr>
        <a:xfrm>
          <a:off x="2464341" y="2056434"/>
          <a:ext cx="667337" cy="620623"/>
        </a:xfrm>
        <a:custGeom>
          <a:avLst/>
          <a:gdLst/>
          <a:ahLst/>
          <a:cxnLst/>
          <a:rect l="0" t="0" r="0" b="0"/>
          <a:pathLst>
            <a:path>
              <a:moveTo>
                <a:pt x="0" y="620623"/>
              </a:moveTo>
              <a:lnTo>
                <a:pt x="333668" y="620623"/>
              </a:lnTo>
              <a:lnTo>
                <a:pt x="333668" y="0"/>
              </a:lnTo>
              <a:lnTo>
                <a:pt x="667337"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2775226" y="2343963"/>
        <a:ext cx="45566" cy="45566"/>
      </dsp:txXfrm>
    </dsp:sp>
    <dsp:sp modelId="{F029B61E-0C12-4022-90E1-949EF0D16119}">
      <dsp:nvSpPr>
        <dsp:cNvPr id="0" name=""/>
        <dsp:cNvSpPr/>
      </dsp:nvSpPr>
      <dsp:spPr>
        <a:xfrm>
          <a:off x="2464341" y="769654"/>
          <a:ext cx="667337" cy="1907404"/>
        </a:xfrm>
        <a:custGeom>
          <a:avLst/>
          <a:gdLst/>
          <a:ahLst/>
          <a:cxnLst/>
          <a:rect l="0" t="0" r="0" b="0"/>
          <a:pathLst>
            <a:path>
              <a:moveTo>
                <a:pt x="0" y="1907404"/>
              </a:moveTo>
              <a:lnTo>
                <a:pt x="333668" y="1907404"/>
              </a:lnTo>
              <a:lnTo>
                <a:pt x="333668" y="0"/>
              </a:lnTo>
              <a:lnTo>
                <a:pt x="667337"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p>
      </dsp:txBody>
      <dsp:txXfrm>
        <a:off x="2747490" y="1672837"/>
        <a:ext cx="101038" cy="101038"/>
      </dsp:txXfrm>
    </dsp:sp>
    <dsp:sp modelId="{21A46F4E-4AF0-4288-97F9-658330232D19}">
      <dsp:nvSpPr>
        <dsp:cNvPr id="0" name=""/>
        <dsp:cNvSpPr/>
      </dsp:nvSpPr>
      <dsp:spPr>
        <a:xfrm rot="16200000">
          <a:off x="-721358" y="2168417"/>
          <a:ext cx="5354116" cy="1017282"/>
        </a:xfrm>
        <a:prstGeom prst="rect">
          <a:avLst/>
        </a:prstGeom>
        <a:solidFill>
          <a:schemeClr val="accent1">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da-DK" sz="6500" kern="1200"/>
            <a:t>Landskabet </a:t>
          </a:r>
        </a:p>
      </dsp:txBody>
      <dsp:txXfrm>
        <a:off x="-721358" y="2168417"/>
        <a:ext cx="5354116" cy="1017282"/>
      </dsp:txXfrm>
    </dsp:sp>
    <dsp:sp modelId="{678E4FF4-B5BE-41B4-8702-44963A30D99A}">
      <dsp:nvSpPr>
        <dsp:cNvPr id="0" name=""/>
        <dsp:cNvSpPr/>
      </dsp:nvSpPr>
      <dsp:spPr>
        <a:xfrm>
          <a:off x="3131678" y="245835"/>
          <a:ext cx="4076662" cy="1047637"/>
        </a:xfrm>
        <a:prstGeom prst="rect">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da-DK" sz="1700" kern="1200"/>
            <a:t>Ministeriet for Samfundssikkerhed       </a:t>
          </a:r>
        </a:p>
        <a:p>
          <a:pPr marL="0" lvl="0" indent="0" algn="l" defTabSz="755650">
            <a:lnSpc>
              <a:spcPct val="90000"/>
            </a:lnSpc>
            <a:spcBef>
              <a:spcPct val="0"/>
            </a:spcBef>
            <a:spcAft>
              <a:spcPct val="35000"/>
            </a:spcAft>
            <a:buNone/>
          </a:pPr>
          <a:r>
            <a:rPr lang="da-DK" sz="1700" kern="1200"/>
            <a:t>Styrelsen for Samfundssikkerhed     </a:t>
          </a:r>
        </a:p>
        <a:p>
          <a:pPr marL="0" lvl="0" indent="0" algn="l" defTabSz="755650">
            <a:lnSpc>
              <a:spcPct val="90000"/>
            </a:lnSpc>
            <a:spcBef>
              <a:spcPct val="0"/>
            </a:spcBef>
            <a:spcAft>
              <a:spcPct val="35000"/>
            </a:spcAft>
            <a:buNone/>
          </a:pPr>
          <a:r>
            <a:rPr lang="da-DK" sz="1700" kern="1200"/>
            <a:t>Beredskabsstyrelsen </a:t>
          </a:r>
        </a:p>
      </dsp:txBody>
      <dsp:txXfrm>
        <a:off x="3131678" y="245835"/>
        <a:ext cx="4076662" cy="1047637"/>
      </dsp:txXfrm>
    </dsp:sp>
    <dsp:sp modelId="{B282C047-0F9F-4ABC-AC17-23805019C396}">
      <dsp:nvSpPr>
        <dsp:cNvPr id="0" name=""/>
        <dsp:cNvSpPr/>
      </dsp:nvSpPr>
      <dsp:spPr>
        <a:xfrm>
          <a:off x="3131678" y="1547793"/>
          <a:ext cx="4095981" cy="1017282"/>
        </a:xfrm>
        <a:prstGeom prst="rect">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da-DK" sz="1700" kern="1200"/>
            <a:t>Regioner (hospitaler, sundhedsberedskab)</a:t>
          </a:r>
        </a:p>
        <a:p>
          <a:pPr marL="0" lvl="0" indent="0" algn="l" defTabSz="755650">
            <a:lnSpc>
              <a:spcPct val="90000"/>
            </a:lnSpc>
            <a:spcBef>
              <a:spcPct val="0"/>
            </a:spcBef>
            <a:spcAft>
              <a:spcPct val="35000"/>
            </a:spcAft>
            <a:buNone/>
          </a:pPr>
          <a:r>
            <a:rPr lang="da-DK" sz="1700" kern="1200"/>
            <a:t>Politi og Forsvar (sikkerhed og støtte) </a:t>
          </a:r>
        </a:p>
      </dsp:txBody>
      <dsp:txXfrm>
        <a:off x="3131678" y="1547793"/>
        <a:ext cx="4095981" cy="1017282"/>
      </dsp:txXfrm>
    </dsp:sp>
    <dsp:sp modelId="{0C1CE944-E8D3-4A17-BE64-3089E447D3ED}">
      <dsp:nvSpPr>
        <dsp:cNvPr id="0" name=""/>
        <dsp:cNvSpPr/>
      </dsp:nvSpPr>
      <dsp:spPr>
        <a:xfrm>
          <a:off x="3131678" y="2819396"/>
          <a:ext cx="4095014" cy="1017282"/>
        </a:xfrm>
        <a:prstGeom prst="rect">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da-DK" sz="1700" kern="1200"/>
            <a:t>Kommuner (evakuering, velfærd)           </a:t>
          </a:r>
        </a:p>
        <a:p>
          <a:pPr marL="0" lvl="0" indent="0" algn="l" defTabSz="755650">
            <a:lnSpc>
              <a:spcPct val="90000"/>
            </a:lnSpc>
            <a:spcBef>
              <a:spcPct val="0"/>
            </a:spcBef>
            <a:spcAft>
              <a:spcPct val="35000"/>
            </a:spcAft>
            <a:buNone/>
          </a:pPr>
          <a:r>
            <a:rPr lang="da-DK" sz="1700" kern="1200"/>
            <a:t>Danske Beredskaber</a:t>
          </a:r>
        </a:p>
      </dsp:txBody>
      <dsp:txXfrm>
        <a:off x="3131678" y="2819396"/>
        <a:ext cx="4095014" cy="1017282"/>
      </dsp:txXfrm>
    </dsp:sp>
    <dsp:sp modelId="{EB6B738D-AF58-4BD0-AA9A-BBF1EC8D005F}">
      <dsp:nvSpPr>
        <dsp:cNvPr id="0" name=""/>
        <dsp:cNvSpPr/>
      </dsp:nvSpPr>
      <dsp:spPr>
        <a:xfrm>
          <a:off x="3131678" y="4090999"/>
          <a:ext cx="4077596" cy="1017282"/>
        </a:xfrm>
        <a:prstGeom prst="rect">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da-DK" sz="1700" kern="1200" dirty="0"/>
            <a:t>Beredskabsforbundet (frivillige)         </a:t>
          </a:r>
        </a:p>
        <a:p>
          <a:pPr marL="0" lvl="0" indent="0" defTabSz="755650">
            <a:lnSpc>
              <a:spcPct val="90000"/>
            </a:lnSpc>
            <a:spcBef>
              <a:spcPct val="0"/>
            </a:spcBef>
            <a:spcAft>
              <a:spcPct val="35000"/>
            </a:spcAft>
            <a:buNone/>
          </a:pPr>
          <a:r>
            <a:rPr lang="da-DK" sz="1700" kern="1200" dirty="0"/>
            <a:t>Røde Kors, </a:t>
          </a:r>
          <a:r>
            <a:rPr lang="da-DK" sz="1700" kern="1200" dirty="0" err="1"/>
            <a:t>NGOer</a:t>
          </a:r>
          <a:r>
            <a:rPr lang="da-DK" sz="1700" kern="1200" dirty="0"/>
            <a:t>, hjemmeværnet og øvrigt civilsamfund </a:t>
          </a:r>
        </a:p>
      </dsp:txBody>
      <dsp:txXfrm>
        <a:off x="3131678" y="4090999"/>
        <a:ext cx="4077596" cy="1017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8EA60-884A-4166-97D9-E6B9ECC424C1}">
      <dsp:nvSpPr>
        <dsp:cNvPr id="0" name=""/>
        <dsp:cNvSpPr/>
      </dsp:nvSpPr>
      <dsp:spPr>
        <a:xfrm>
          <a:off x="0" y="2033"/>
          <a:ext cx="10658475" cy="10307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7AA257-155E-4D52-B8A9-0B0F5E2877BD}">
      <dsp:nvSpPr>
        <dsp:cNvPr id="0" name=""/>
        <dsp:cNvSpPr/>
      </dsp:nvSpPr>
      <dsp:spPr>
        <a:xfrm>
          <a:off x="311795" y="233948"/>
          <a:ext cx="566901" cy="5669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9C7FF4-1268-467F-B1D6-F62E23EB2CEE}">
      <dsp:nvSpPr>
        <dsp:cNvPr id="0" name=""/>
        <dsp:cNvSpPr/>
      </dsp:nvSpPr>
      <dsp:spPr>
        <a:xfrm>
          <a:off x="1190493" y="2033"/>
          <a:ext cx="9467981" cy="1030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86" tIns="109086" rIns="109086" bIns="109086" numCol="1" spcCol="1270" anchor="ctr" anchorCtr="0">
          <a:noAutofit/>
        </a:bodyPr>
        <a:lstStyle/>
        <a:p>
          <a:pPr marL="0" lvl="0" indent="0" algn="l" defTabSz="977900">
            <a:lnSpc>
              <a:spcPct val="90000"/>
            </a:lnSpc>
            <a:spcBef>
              <a:spcPct val="0"/>
            </a:spcBef>
            <a:spcAft>
              <a:spcPct val="35000"/>
            </a:spcAft>
            <a:buNone/>
          </a:pPr>
          <a:r>
            <a:rPr lang="da-DK" sz="2200" kern="1200"/>
            <a:t>Ansvarlige for den lokale operationelle indsats</a:t>
          </a:r>
          <a:endParaRPr lang="en-US" sz="2200" kern="1200"/>
        </a:p>
      </dsp:txBody>
      <dsp:txXfrm>
        <a:off x="1190493" y="2033"/>
        <a:ext cx="9467981" cy="1030730"/>
      </dsp:txXfrm>
    </dsp:sp>
    <dsp:sp modelId="{EDC90088-6C16-44C7-9E05-952B172DC6D0}">
      <dsp:nvSpPr>
        <dsp:cNvPr id="0" name=""/>
        <dsp:cNvSpPr/>
      </dsp:nvSpPr>
      <dsp:spPr>
        <a:xfrm>
          <a:off x="0" y="1290446"/>
          <a:ext cx="10658475" cy="10307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D4948-5011-488F-882D-03B0B538D604}">
      <dsp:nvSpPr>
        <dsp:cNvPr id="0" name=""/>
        <dsp:cNvSpPr/>
      </dsp:nvSpPr>
      <dsp:spPr>
        <a:xfrm>
          <a:off x="311795" y="1522360"/>
          <a:ext cx="566901" cy="56690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4CD30-5344-4935-AD2C-068D750D36F5}">
      <dsp:nvSpPr>
        <dsp:cNvPr id="0" name=""/>
        <dsp:cNvSpPr/>
      </dsp:nvSpPr>
      <dsp:spPr>
        <a:xfrm>
          <a:off x="1190493" y="1290446"/>
          <a:ext cx="9467981" cy="1030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86" tIns="109086" rIns="109086" bIns="109086" numCol="1" spcCol="1270" anchor="ctr" anchorCtr="0">
          <a:noAutofit/>
        </a:bodyPr>
        <a:lstStyle/>
        <a:p>
          <a:pPr marL="0" lvl="0" indent="0" algn="l" defTabSz="977900">
            <a:lnSpc>
              <a:spcPct val="90000"/>
            </a:lnSpc>
            <a:spcBef>
              <a:spcPct val="0"/>
            </a:spcBef>
            <a:spcAft>
              <a:spcPct val="35000"/>
            </a:spcAft>
            <a:buNone/>
          </a:pPr>
          <a:r>
            <a:rPr lang="da-DK" sz="2200" kern="1200"/>
            <a:t>Central rolle i håndteringen af kriser – både den fysiske indsats og opretholdelsen af velfærdsydelser.</a:t>
          </a:r>
          <a:endParaRPr lang="en-US" sz="2200" kern="1200"/>
        </a:p>
      </dsp:txBody>
      <dsp:txXfrm>
        <a:off x="1190493" y="1290446"/>
        <a:ext cx="9467981" cy="1030730"/>
      </dsp:txXfrm>
    </dsp:sp>
    <dsp:sp modelId="{D67FA698-D56C-4CA4-A1A9-83A543B6E86C}">
      <dsp:nvSpPr>
        <dsp:cNvPr id="0" name=""/>
        <dsp:cNvSpPr/>
      </dsp:nvSpPr>
      <dsp:spPr>
        <a:xfrm>
          <a:off x="0" y="2578859"/>
          <a:ext cx="10658475" cy="10307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79FD50-88DE-4F07-8EB8-480F5166A174}">
      <dsp:nvSpPr>
        <dsp:cNvPr id="0" name=""/>
        <dsp:cNvSpPr/>
      </dsp:nvSpPr>
      <dsp:spPr>
        <a:xfrm>
          <a:off x="311795" y="2810773"/>
          <a:ext cx="566901" cy="56690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D2EBC6-3447-4C3D-BFFE-99C31BFCE1C6}">
      <dsp:nvSpPr>
        <dsp:cNvPr id="0" name=""/>
        <dsp:cNvSpPr/>
      </dsp:nvSpPr>
      <dsp:spPr>
        <a:xfrm>
          <a:off x="1190493" y="2578859"/>
          <a:ext cx="9467981" cy="1030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86" tIns="109086" rIns="109086" bIns="109086" numCol="1" spcCol="1270" anchor="ctr" anchorCtr="0">
          <a:noAutofit/>
        </a:bodyPr>
        <a:lstStyle/>
        <a:p>
          <a:pPr marL="0" lvl="0" indent="0" algn="l" defTabSz="977900">
            <a:lnSpc>
              <a:spcPct val="90000"/>
            </a:lnSpc>
            <a:spcBef>
              <a:spcPct val="0"/>
            </a:spcBef>
            <a:spcAft>
              <a:spcPct val="35000"/>
            </a:spcAft>
            <a:buNone/>
          </a:pPr>
          <a:r>
            <a:rPr lang="da-DK" sz="2200" kern="1200"/>
            <a:t>KL arbejder på at afstemme ‘beredskabsniveau’ og omsætter det nationale risikobillede til lokale planer </a:t>
          </a:r>
          <a:endParaRPr lang="en-US" sz="2200" kern="1200"/>
        </a:p>
      </dsp:txBody>
      <dsp:txXfrm>
        <a:off x="1190493" y="2578859"/>
        <a:ext cx="9467981" cy="1030730"/>
      </dsp:txXfrm>
    </dsp:sp>
    <dsp:sp modelId="{4339C560-E4F1-4985-97B8-91CFB0F0E6AF}">
      <dsp:nvSpPr>
        <dsp:cNvPr id="0" name=""/>
        <dsp:cNvSpPr/>
      </dsp:nvSpPr>
      <dsp:spPr>
        <a:xfrm>
          <a:off x="0" y="3867272"/>
          <a:ext cx="10658475" cy="10307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3944B9-D4A3-4E92-A432-C9E39DC53E0B}">
      <dsp:nvSpPr>
        <dsp:cNvPr id="0" name=""/>
        <dsp:cNvSpPr/>
      </dsp:nvSpPr>
      <dsp:spPr>
        <a:xfrm>
          <a:off x="311795" y="4099186"/>
          <a:ext cx="566901" cy="56690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ADA506-452D-4401-A114-A0E05AB71EEF}">
      <dsp:nvSpPr>
        <dsp:cNvPr id="0" name=""/>
        <dsp:cNvSpPr/>
      </dsp:nvSpPr>
      <dsp:spPr>
        <a:xfrm>
          <a:off x="1190493" y="3867272"/>
          <a:ext cx="9467981" cy="1030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86" tIns="109086" rIns="109086" bIns="109086" numCol="1" spcCol="1270" anchor="ctr" anchorCtr="0">
          <a:noAutofit/>
        </a:bodyPr>
        <a:lstStyle/>
        <a:p>
          <a:pPr marL="0" lvl="0" indent="0" algn="l" defTabSz="977900">
            <a:lnSpc>
              <a:spcPct val="90000"/>
            </a:lnSpc>
            <a:spcBef>
              <a:spcPct val="0"/>
            </a:spcBef>
            <a:spcAft>
              <a:spcPct val="35000"/>
            </a:spcAft>
            <a:buNone/>
          </a:pPr>
          <a:r>
            <a:rPr lang="da-DK" sz="2200" kern="1200"/>
            <a:t>BL i dialog med KL om boligorganisationernes rolle lokalt og potentialerne for samarbejde</a:t>
          </a:r>
          <a:endParaRPr lang="en-US" sz="2200" kern="1200"/>
        </a:p>
      </dsp:txBody>
      <dsp:txXfrm>
        <a:off x="1190493" y="3867272"/>
        <a:ext cx="9467981" cy="1030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6C693-3A04-437B-AB7B-E50CFBFF83FA}">
      <dsp:nvSpPr>
        <dsp:cNvPr id="0" name=""/>
        <dsp:cNvSpPr/>
      </dsp:nvSpPr>
      <dsp:spPr>
        <a:xfrm>
          <a:off x="0" y="0"/>
          <a:ext cx="6235921" cy="220755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379287-8506-4CAE-AE00-03372CF9649E}">
      <dsp:nvSpPr>
        <dsp:cNvPr id="0" name=""/>
        <dsp:cNvSpPr/>
      </dsp:nvSpPr>
      <dsp:spPr>
        <a:xfrm>
          <a:off x="187793" y="294340"/>
          <a:ext cx="2790635" cy="1618875"/>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65737B-1604-452A-9A0F-FB127D59DB74}">
      <dsp:nvSpPr>
        <dsp:cNvPr id="0" name=""/>
        <dsp:cNvSpPr/>
      </dsp:nvSpPr>
      <dsp:spPr>
        <a:xfrm rot="10800000">
          <a:off x="187793" y="2207556"/>
          <a:ext cx="2790635" cy="269812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da-DK" sz="1700" b="1" kern="1200">
              <a:solidFill>
                <a:prstClr val="white"/>
              </a:solidFill>
              <a:latin typeface="Arial" panose="020B0604020202020204"/>
              <a:ea typeface="+mn-ea"/>
              <a:cs typeface="+mn-cs"/>
            </a:rPr>
            <a:t>Sårbare beboergrupper</a:t>
          </a:r>
        </a:p>
        <a:p>
          <a:pPr marL="0" lvl="0" indent="0" algn="ctr" defTabSz="755650">
            <a:lnSpc>
              <a:spcPct val="90000"/>
            </a:lnSpc>
            <a:spcBef>
              <a:spcPct val="0"/>
            </a:spcBef>
            <a:spcAft>
              <a:spcPct val="35000"/>
            </a:spcAft>
            <a:buNone/>
          </a:pPr>
          <a:endParaRPr lang="da-DK" sz="1700" b="0" kern="1200">
            <a:solidFill>
              <a:prstClr val="white"/>
            </a:solidFill>
            <a:latin typeface="Arial" panose="020B0604020202020204"/>
            <a:ea typeface="+mn-ea"/>
            <a:cs typeface="+mn-cs"/>
          </a:endParaRPr>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Ældre og plejehjem</a:t>
          </a:r>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Økonomisk trængte </a:t>
          </a:r>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Socialt udsatte</a:t>
          </a:r>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Børn og unge</a:t>
          </a:r>
        </a:p>
      </dsp:txBody>
      <dsp:txXfrm rot="10800000">
        <a:off x="270770" y="2207556"/>
        <a:ext cx="2624681" cy="2615148"/>
      </dsp:txXfrm>
    </dsp:sp>
    <dsp:sp modelId="{83A0ED53-2806-40B0-B891-DEB0B7845771}">
      <dsp:nvSpPr>
        <dsp:cNvPr id="0" name=""/>
        <dsp:cNvSpPr/>
      </dsp:nvSpPr>
      <dsp:spPr>
        <a:xfrm>
          <a:off x="3257492" y="294340"/>
          <a:ext cx="2790635" cy="1618875"/>
        </a:xfrm>
        <a:prstGeom prst="roundRect">
          <a:avLst>
            <a:gd name="adj" fmla="val 10000"/>
          </a:avLst>
        </a:prstGeom>
        <a:blipFill rotWithShape="1">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A7A891-0D47-44EB-B945-F09B4331635C}">
      <dsp:nvSpPr>
        <dsp:cNvPr id="0" name=""/>
        <dsp:cNvSpPr/>
      </dsp:nvSpPr>
      <dsp:spPr>
        <a:xfrm rot="10800000">
          <a:off x="3257492" y="2207556"/>
          <a:ext cx="2790635" cy="269812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da-DK" sz="1700" b="1" kern="1200"/>
            <a:t>Bygningsdrift,  beskyttelse og byggeri</a:t>
          </a:r>
        </a:p>
        <a:p>
          <a:pPr marL="0" lvl="0" indent="0" algn="ctr" defTabSz="755650">
            <a:lnSpc>
              <a:spcPct val="90000"/>
            </a:lnSpc>
            <a:spcBef>
              <a:spcPct val="0"/>
            </a:spcBef>
            <a:spcAft>
              <a:spcPct val="35000"/>
            </a:spcAft>
            <a:buNone/>
          </a:pPr>
          <a:endParaRPr lang="da-DK" sz="1700" kern="1200"/>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Vand </a:t>
          </a:r>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IT-nedbrud og forsyningssvigt</a:t>
          </a:r>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Stigende omkostninger til forsikring</a:t>
          </a:r>
        </a:p>
        <a:p>
          <a:pPr marL="0" lvl="0" indent="0" algn="ctr" defTabSz="755650">
            <a:lnSpc>
              <a:spcPct val="90000"/>
            </a:lnSpc>
            <a:spcBef>
              <a:spcPct val="0"/>
            </a:spcBef>
            <a:spcAft>
              <a:spcPct val="35000"/>
            </a:spcAft>
            <a:buNone/>
          </a:pPr>
          <a:r>
            <a:rPr lang="da-DK" sz="1700" b="0" kern="1200">
              <a:solidFill>
                <a:prstClr val="white"/>
              </a:solidFill>
              <a:latin typeface="Arial" panose="020B0604020202020204"/>
              <a:ea typeface="+mn-ea"/>
              <a:cs typeface="+mn-cs"/>
            </a:rPr>
            <a:t>Nye krav og regulering</a:t>
          </a:r>
        </a:p>
        <a:p>
          <a:pPr marL="0" lvl="0" indent="0" algn="ctr" defTabSz="755650">
            <a:lnSpc>
              <a:spcPct val="90000"/>
            </a:lnSpc>
            <a:spcBef>
              <a:spcPct val="0"/>
            </a:spcBef>
            <a:spcAft>
              <a:spcPct val="35000"/>
            </a:spcAft>
            <a:buNone/>
          </a:pPr>
          <a:r>
            <a:rPr lang="da-DK" sz="1600" kern="1200"/>
            <a:t> </a:t>
          </a:r>
        </a:p>
      </dsp:txBody>
      <dsp:txXfrm rot="10800000">
        <a:off x="3340469" y="2207556"/>
        <a:ext cx="2624681" cy="26151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1EE4C-C6A0-4179-A9E8-AAF4422846A7}">
      <dsp:nvSpPr>
        <dsp:cNvPr id="0" name=""/>
        <dsp:cNvSpPr/>
      </dsp:nvSpPr>
      <dsp:spPr>
        <a:xfrm rot="10800000">
          <a:off x="3623881" y="0"/>
          <a:ext cx="7034593" cy="4900613"/>
        </a:xfrm>
        <a:prstGeom prst="nonIsoscelesTrapezoid">
          <a:avLst>
            <a:gd name="adj1" fmla="val 0"/>
            <a:gd name="adj2" fmla="val 73948"/>
          </a:avLst>
        </a:prstGeom>
        <a:solidFill>
          <a:schemeClr val="bg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da-DK" sz="2400" b="0" kern="1200" dirty="0">
              <a:solidFill>
                <a:schemeClr val="accent1">
                  <a:lumMod val="50000"/>
                </a:schemeClr>
              </a:solidFill>
              <a:latin typeface="Arial" panose="020B0604020202020204"/>
              <a:ea typeface="+mn-ea"/>
              <a:cs typeface="+mn-cs"/>
            </a:rPr>
            <a:t>Fysiske og materielle risici (fx klimaskader)</a:t>
          </a:r>
          <a:endParaRPr lang="da-DK" sz="2400" kern="1200" dirty="0">
            <a:solidFill>
              <a:schemeClr val="accent1">
                <a:lumMod val="50000"/>
              </a:schemeClr>
            </a:solidFill>
          </a:endParaRPr>
        </a:p>
        <a:p>
          <a:pPr marL="228600" lvl="1" indent="-228600" algn="l" defTabSz="1066800">
            <a:lnSpc>
              <a:spcPct val="90000"/>
            </a:lnSpc>
            <a:spcBef>
              <a:spcPct val="0"/>
            </a:spcBef>
            <a:spcAft>
              <a:spcPct val="15000"/>
            </a:spcAft>
            <a:buChar char="•"/>
          </a:pPr>
          <a:r>
            <a:rPr lang="da-DK" sz="2400" b="0" kern="1200" dirty="0">
              <a:solidFill>
                <a:schemeClr val="accent1">
                  <a:lumMod val="50000"/>
                </a:schemeClr>
              </a:solidFill>
              <a:latin typeface="Arial" panose="020B0604020202020204"/>
              <a:ea typeface="+mn-ea"/>
              <a:cs typeface="+mn-cs"/>
            </a:rPr>
            <a:t>Udlejningsrisici (lejetab/tomgang)</a:t>
          </a:r>
        </a:p>
        <a:p>
          <a:pPr marL="228600" lvl="1" indent="-228600" algn="l" defTabSz="1066800">
            <a:lnSpc>
              <a:spcPct val="90000"/>
            </a:lnSpc>
            <a:spcBef>
              <a:spcPct val="0"/>
            </a:spcBef>
            <a:spcAft>
              <a:spcPct val="15000"/>
            </a:spcAft>
            <a:buChar char="•"/>
          </a:pPr>
          <a:r>
            <a:rPr lang="da-DK" sz="2400" b="0" kern="1200">
              <a:solidFill>
                <a:schemeClr val="accent1">
                  <a:lumMod val="50000"/>
                </a:schemeClr>
              </a:solidFill>
              <a:latin typeface="Arial" panose="020B0604020202020204"/>
              <a:ea typeface="+mn-ea"/>
              <a:cs typeface="+mn-cs"/>
            </a:rPr>
            <a:t>Stigende omkostninger til forsikring</a:t>
          </a:r>
          <a:endParaRPr lang="da-DK" sz="2400" b="0" kern="1200" dirty="0">
            <a:solidFill>
              <a:schemeClr val="accent1">
                <a:lumMod val="50000"/>
              </a:schemeClr>
            </a:solidFill>
            <a:latin typeface="Arial" panose="020B0604020202020204"/>
            <a:ea typeface="+mn-ea"/>
            <a:cs typeface="+mn-cs"/>
          </a:endParaRPr>
        </a:p>
        <a:p>
          <a:pPr marL="228600" lvl="1" indent="-228600" algn="l" defTabSz="1066800">
            <a:lnSpc>
              <a:spcPct val="90000"/>
            </a:lnSpc>
            <a:spcBef>
              <a:spcPct val="0"/>
            </a:spcBef>
            <a:spcAft>
              <a:spcPct val="15000"/>
            </a:spcAft>
            <a:buChar char="•"/>
          </a:pPr>
          <a:r>
            <a:rPr lang="da-DK" sz="2400" b="0" kern="1200" dirty="0">
              <a:solidFill>
                <a:schemeClr val="accent1">
                  <a:lumMod val="50000"/>
                </a:schemeClr>
              </a:solidFill>
              <a:latin typeface="Arial" panose="020B0604020202020204"/>
              <a:ea typeface="+mn-ea"/>
              <a:cs typeface="+mn-cs"/>
            </a:rPr>
            <a:t>Nye krav og regulering</a:t>
          </a:r>
        </a:p>
        <a:p>
          <a:pPr marL="228600" lvl="1" indent="-228600" algn="l" defTabSz="1066800">
            <a:lnSpc>
              <a:spcPct val="90000"/>
            </a:lnSpc>
            <a:spcBef>
              <a:spcPct val="0"/>
            </a:spcBef>
            <a:spcAft>
              <a:spcPct val="15000"/>
            </a:spcAft>
            <a:buChar char="•"/>
          </a:pPr>
          <a:r>
            <a:rPr lang="da-DK" sz="2400" b="0" kern="1200" dirty="0">
              <a:solidFill>
                <a:schemeClr val="accent1">
                  <a:lumMod val="50000"/>
                </a:schemeClr>
              </a:solidFill>
              <a:latin typeface="Arial" panose="020B0604020202020204"/>
              <a:ea typeface="+mn-ea"/>
              <a:cs typeface="+mn-cs"/>
            </a:rPr>
            <a:t>IT- og systemrisici</a:t>
          </a:r>
        </a:p>
      </dsp:txBody>
      <dsp:txXfrm rot="10800000">
        <a:off x="7247763" y="0"/>
        <a:ext cx="3410712" cy="4900613"/>
      </dsp:txXfrm>
    </dsp:sp>
    <dsp:sp modelId="{91F7734C-882D-4163-A67A-F48E7F0FACF8}">
      <dsp:nvSpPr>
        <dsp:cNvPr id="0" name=""/>
        <dsp:cNvSpPr/>
      </dsp:nvSpPr>
      <dsp:spPr>
        <a:xfrm>
          <a:off x="0" y="0"/>
          <a:ext cx="7247763" cy="4900613"/>
        </a:xfrm>
        <a:prstGeom prst="trapezoid">
          <a:avLst>
            <a:gd name="adj" fmla="val 73948"/>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da-DK" sz="2800" b="1" kern="1200" dirty="0">
            <a:solidFill>
              <a:schemeClr val="tx1"/>
            </a:solidFill>
          </a:endParaRPr>
        </a:p>
        <a:p>
          <a:pPr marL="0" lvl="0" indent="0" algn="ctr" defTabSz="1244600">
            <a:lnSpc>
              <a:spcPct val="90000"/>
            </a:lnSpc>
            <a:spcBef>
              <a:spcPct val="0"/>
            </a:spcBef>
            <a:spcAft>
              <a:spcPct val="35000"/>
            </a:spcAft>
            <a:buNone/>
          </a:pPr>
          <a:r>
            <a:rPr lang="da-DK" sz="3200" kern="1200" dirty="0">
              <a:solidFill>
                <a:schemeClr val="accent1"/>
              </a:solidFill>
              <a:latin typeface="+mj-lt"/>
              <a:ea typeface="+mn-ea"/>
              <a:cs typeface="+mn-cs"/>
            </a:rPr>
            <a:t>Forretning </a:t>
          </a:r>
        </a:p>
        <a:p>
          <a:pPr marL="0" lvl="0" indent="0" algn="ctr" defTabSz="1244600">
            <a:lnSpc>
              <a:spcPct val="90000"/>
            </a:lnSpc>
            <a:spcBef>
              <a:spcPct val="0"/>
            </a:spcBef>
            <a:spcAft>
              <a:spcPct val="35000"/>
            </a:spcAft>
            <a:buNone/>
          </a:pPr>
          <a:r>
            <a:rPr lang="da-DK" sz="2400" kern="1200" dirty="0">
              <a:solidFill>
                <a:schemeClr val="accent1"/>
              </a:solidFill>
              <a:latin typeface="+mj-lt"/>
              <a:ea typeface="+mn-ea"/>
              <a:cs typeface="+mn-cs"/>
            </a:rPr>
            <a:t>Mål: stabil husleje</a:t>
          </a:r>
        </a:p>
      </dsp:txBody>
      <dsp:txXfrm>
        <a:off x="0" y="0"/>
        <a:ext cx="7247763" cy="49006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4FC9A-9FD6-42E3-838A-A74C325CDC88}">
      <dsp:nvSpPr>
        <dsp:cNvPr id="0" name=""/>
        <dsp:cNvSpPr/>
      </dsp:nvSpPr>
      <dsp:spPr>
        <a:xfrm>
          <a:off x="0" y="540"/>
          <a:ext cx="4884737" cy="12641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D9273-CEB5-408B-86AF-E6CF78075ABA}">
      <dsp:nvSpPr>
        <dsp:cNvPr id="0" name=""/>
        <dsp:cNvSpPr/>
      </dsp:nvSpPr>
      <dsp:spPr>
        <a:xfrm>
          <a:off x="382405" y="284973"/>
          <a:ext cx="695282" cy="695282"/>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814FA8-5D5A-4097-B8C3-4A4BD36BC111}">
      <dsp:nvSpPr>
        <dsp:cNvPr id="0" name=""/>
        <dsp:cNvSpPr/>
      </dsp:nvSpPr>
      <dsp:spPr>
        <a:xfrm>
          <a:off x="1460093" y="540"/>
          <a:ext cx="3424644" cy="126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89" tIns="133789" rIns="133789" bIns="133789" numCol="1" spcCol="1270" anchor="ctr" anchorCtr="0">
          <a:noAutofit/>
        </a:bodyPr>
        <a:lstStyle/>
        <a:p>
          <a:pPr marL="0" lvl="0" indent="0" algn="l" defTabSz="666750">
            <a:lnSpc>
              <a:spcPct val="100000"/>
            </a:lnSpc>
            <a:spcBef>
              <a:spcPct val="0"/>
            </a:spcBef>
            <a:spcAft>
              <a:spcPct val="35000"/>
            </a:spcAft>
            <a:buNone/>
          </a:pPr>
          <a:r>
            <a:rPr lang="en-US" sz="1500" kern="1200" dirty="0" err="1"/>
            <a:t>Monitorering</a:t>
          </a:r>
          <a:r>
            <a:rPr lang="en-US" sz="1500" kern="1200" dirty="0"/>
            <a:t> </a:t>
          </a:r>
          <a:r>
            <a:rPr lang="en-US" sz="1500" kern="1200" dirty="0" err="1"/>
            <a:t>af</a:t>
          </a:r>
          <a:r>
            <a:rPr lang="en-US" sz="1500" kern="1200" dirty="0"/>
            <a:t> nye </a:t>
          </a:r>
          <a:r>
            <a:rPr lang="en-US" sz="1500" kern="1200" dirty="0" err="1"/>
            <a:t>krav</a:t>
          </a:r>
          <a:r>
            <a:rPr lang="en-US" sz="1500" kern="1200" dirty="0"/>
            <a:t> </a:t>
          </a:r>
          <a:r>
            <a:rPr lang="en-US" sz="1500" kern="1200" dirty="0" err="1"/>
            <a:t>og</a:t>
          </a:r>
          <a:r>
            <a:rPr lang="en-US" sz="1500" kern="1200" dirty="0"/>
            <a:t> </a:t>
          </a:r>
          <a:r>
            <a:rPr lang="en-US" sz="1500" kern="1200" dirty="0" err="1"/>
            <a:t>regulering</a:t>
          </a:r>
          <a:r>
            <a:rPr lang="en-US" sz="1500" kern="1200" dirty="0"/>
            <a:t> (</a:t>
          </a:r>
          <a:r>
            <a:rPr lang="en-US" sz="1500" kern="1200" dirty="0" err="1"/>
            <a:t>fx</a:t>
          </a:r>
          <a:r>
            <a:rPr lang="en-US" sz="1500" kern="1200" dirty="0"/>
            <a:t> </a:t>
          </a:r>
          <a:r>
            <a:rPr lang="en-US" sz="1500" kern="1200" dirty="0" err="1"/>
            <a:t>sikringsrum</a:t>
          </a:r>
          <a:r>
            <a:rPr lang="en-US" sz="1500" kern="1200" dirty="0"/>
            <a:t>, </a:t>
          </a:r>
          <a:r>
            <a:rPr lang="en-US" sz="1500" kern="1200" dirty="0" err="1"/>
            <a:t>krav</a:t>
          </a:r>
          <a:r>
            <a:rPr lang="en-US" sz="1500" kern="1200" dirty="0"/>
            <a:t> til </a:t>
          </a:r>
          <a:r>
            <a:rPr lang="en-US" sz="1500" kern="1200" dirty="0" err="1"/>
            <a:t>nybyggeri</a:t>
          </a:r>
          <a:r>
            <a:rPr lang="en-US" sz="1500" kern="1200" dirty="0"/>
            <a:t>, </a:t>
          </a:r>
          <a:r>
            <a:rPr lang="en-US" sz="1500" kern="1200" dirty="0" err="1"/>
            <a:t>forsikringspræmier</a:t>
          </a:r>
          <a:r>
            <a:rPr lang="en-US" sz="1500" kern="1200" dirty="0"/>
            <a:t> mv.) </a:t>
          </a:r>
          <a:r>
            <a:rPr lang="en-US" sz="1500" kern="1200" dirty="0" err="1"/>
            <a:t>L</a:t>
          </a:r>
          <a:r>
            <a:rPr lang="en-US" sz="1500" b="1" kern="1200" dirty="0" err="1"/>
            <a:t>ovforslag</a:t>
          </a:r>
          <a:r>
            <a:rPr lang="en-US" sz="1500" b="1" kern="1200" dirty="0"/>
            <a:t> om </a:t>
          </a:r>
          <a:r>
            <a:rPr lang="en-US" sz="1500" b="1" kern="1200" dirty="0" err="1"/>
            <a:t>sikringsrum</a:t>
          </a:r>
          <a:r>
            <a:rPr lang="en-US" sz="1500" b="1" kern="1200" dirty="0"/>
            <a:t> mm.</a:t>
          </a:r>
        </a:p>
      </dsp:txBody>
      <dsp:txXfrm>
        <a:off x="1460093" y="540"/>
        <a:ext cx="3424644" cy="1264149"/>
      </dsp:txXfrm>
    </dsp:sp>
    <dsp:sp modelId="{B78571DA-310E-47D5-BD99-768263345609}">
      <dsp:nvSpPr>
        <dsp:cNvPr id="0" name=""/>
        <dsp:cNvSpPr/>
      </dsp:nvSpPr>
      <dsp:spPr>
        <a:xfrm>
          <a:off x="0" y="1580727"/>
          <a:ext cx="4884737" cy="12641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AA5396-BB8B-4926-AB43-B83AE16B6290}">
      <dsp:nvSpPr>
        <dsp:cNvPr id="0" name=""/>
        <dsp:cNvSpPr/>
      </dsp:nvSpPr>
      <dsp:spPr>
        <a:xfrm>
          <a:off x="382405" y="1865161"/>
          <a:ext cx="695282" cy="6952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AF851E-FB0B-4368-A95C-1AFBABC8F906}">
      <dsp:nvSpPr>
        <dsp:cNvPr id="0" name=""/>
        <dsp:cNvSpPr/>
      </dsp:nvSpPr>
      <dsp:spPr>
        <a:xfrm>
          <a:off x="1460093" y="1580727"/>
          <a:ext cx="3424644" cy="126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89" tIns="133789" rIns="133789" bIns="133789" numCol="1" spcCol="1270" anchor="ctr" anchorCtr="0">
          <a:noAutofit/>
        </a:bodyPr>
        <a:lstStyle/>
        <a:p>
          <a:pPr marL="0" lvl="0" indent="0" algn="l" defTabSz="666750">
            <a:lnSpc>
              <a:spcPct val="100000"/>
            </a:lnSpc>
            <a:spcBef>
              <a:spcPct val="0"/>
            </a:spcBef>
            <a:spcAft>
              <a:spcPct val="35000"/>
            </a:spcAft>
            <a:buNone/>
          </a:pPr>
          <a:r>
            <a:rPr lang="en-US" sz="1500" kern="1200" dirty="0" err="1">
              <a:solidFill>
                <a:srgbClr val="485FEB">
                  <a:hueOff val="0"/>
                  <a:satOff val="0"/>
                  <a:lumOff val="0"/>
                  <a:alphaOff val="0"/>
                </a:srgbClr>
              </a:solidFill>
              <a:latin typeface="Arial" panose="020B0604020202020204"/>
              <a:ea typeface="+mn-ea"/>
              <a:cs typeface="+mn-cs"/>
            </a:rPr>
            <a:t>Afklaring</a:t>
          </a:r>
          <a:r>
            <a:rPr lang="en-US" sz="1500" kern="1200" dirty="0">
              <a:solidFill>
                <a:srgbClr val="485FEB">
                  <a:hueOff val="0"/>
                  <a:satOff val="0"/>
                  <a:lumOff val="0"/>
                  <a:alphaOff val="0"/>
                </a:srgbClr>
              </a:solidFill>
              <a:latin typeface="Arial" panose="020B0604020202020204"/>
              <a:ea typeface="+mn-ea"/>
              <a:cs typeface="+mn-cs"/>
            </a:rPr>
            <a:t> </a:t>
          </a:r>
          <a:r>
            <a:rPr lang="en-US" sz="1500" kern="1200" dirty="0" err="1">
              <a:solidFill>
                <a:srgbClr val="485FEB">
                  <a:hueOff val="0"/>
                  <a:satOff val="0"/>
                  <a:lumOff val="0"/>
                  <a:alphaOff val="0"/>
                </a:srgbClr>
              </a:solidFill>
              <a:latin typeface="Arial" panose="020B0604020202020204"/>
              <a:ea typeface="+mn-ea"/>
              <a:cs typeface="+mn-cs"/>
            </a:rPr>
            <a:t>af</a:t>
          </a:r>
          <a:r>
            <a:rPr lang="en-US" sz="1500" kern="1200" dirty="0">
              <a:solidFill>
                <a:srgbClr val="485FEB">
                  <a:hueOff val="0"/>
                  <a:satOff val="0"/>
                  <a:lumOff val="0"/>
                  <a:alphaOff val="0"/>
                </a:srgbClr>
              </a:solidFill>
              <a:latin typeface="Arial" panose="020B0604020202020204"/>
              <a:ea typeface="+mn-ea"/>
              <a:cs typeface="+mn-cs"/>
            </a:rPr>
            <a:t> </a:t>
          </a:r>
          <a:r>
            <a:rPr lang="en-US" sz="1500" kern="1200" dirty="0" err="1">
              <a:solidFill>
                <a:srgbClr val="485FEB">
                  <a:hueOff val="0"/>
                  <a:satOff val="0"/>
                  <a:lumOff val="0"/>
                  <a:alphaOff val="0"/>
                </a:srgbClr>
              </a:solidFill>
              <a:latin typeface="Arial" panose="020B0604020202020204"/>
              <a:ea typeface="+mn-ea"/>
              <a:cs typeface="+mn-cs"/>
            </a:rPr>
            <a:t>sektorens</a:t>
          </a:r>
          <a:r>
            <a:rPr lang="en-US" sz="1500" kern="1200" dirty="0">
              <a:solidFill>
                <a:srgbClr val="485FEB">
                  <a:hueOff val="0"/>
                  <a:satOff val="0"/>
                  <a:lumOff val="0"/>
                  <a:alphaOff val="0"/>
                </a:srgbClr>
              </a:solidFill>
              <a:latin typeface="Arial" panose="020B0604020202020204"/>
              <a:ea typeface="+mn-ea"/>
              <a:cs typeface="+mn-cs"/>
            </a:rPr>
            <a:t> </a:t>
          </a:r>
          <a:r>
            <a:rPr lang="en-US" sz="1500" kern="1200" dirty="0" err="1">
              <a:solidFill>
                <a:srgbClr val="485FEB">
                  <a:hueOff val="0"/>
                  <a:satOff val="0"/>
                  <a:lumOff val="0"/>
                  <a:alphaOff val="0"/>
                </a:srgbClr>
              </a:solidFill>
              <a:latin typeface="Arial" panose="020B0604020202020204"/>
              <a:ea typeface="+mn-ea"/>
              <a:cs typeface="+mn-cs"/>
            </a:rPr>
            <a:t>rolle</a:t>
          </a:r>
          <a:r>
            <a:rPr lang="en-US" sz="1500" kern="1200" dirty="0">
              <a:solidFill>
                <a:srgbClr val="485FEB">
                  <a:hueOff val="0"/>
                  <a:satOff val="0"/>
                  <a:lumOff val="0"/>
                  <a:alphaOff val="0"/>
                </a:srgbClr>
              </a:solidFill>
              <a:latin typeface="Arial" panose="020B0604020202020204"/>
              <a:ea typeface="+mn-ea"/>
              <a:cs typeface="+mn-cs"/>
            </a:rPr>
            <a:t> </a:t>
          </a:r>
          <a:r>
            <a:rPr lang="en-US" sz="1500" kern="1200" dirty="0" err="1">
              <a:solidFill>
                <a:srgbClr val="485FEB">
                  <a:hueOff val="0"/>
                  <a:satOff val="0"/>
                  <a:lumOff val="0"/>
                  <a:alphaOff val="0"/>
                </a:srgbClr>
              </a:solidFill>
              <a:latin typeface="Arial" panose="020B0604020202020204"/>
              <a:ea typeface="+mn-ea"/>
              <a:cs typeface="+mn-cs"/>
            </a:rPr>
            <a:t>og</a:t>
          </a:r>
          <a:r>
            <a:rPr lang="en-US" sz="1500" kern="1200" dirty="0">
              <a:solidFill>
                <a:srgbClr val="485FEB">
                  <a:hueOff val="0"/>
                  <a:satOff val="0"/>
                  <a:lumOff val="0"/>
                  <a:alphaOff val="0"/>
                </a:srgbClr>
              </a:solidFill>
              <a:latin typeface="Arial" panose="020B0604020202020204"/>
              <a:ea typeface="+mn-ea"/>
              <a:cs typeface="+mn-cs"/>
            </a:rPr>
            <a:t> </a:t>
          </a:r>
          <a:r>
            <a:rPr lang="en-US" sz="1500" kern="1200" dirty="0" err="1">
              <a:solidFill>
                <a:srgbClr val="485FEB">
                  <a:hueOff val="0"/>
                  <a:satOff val="0"/>
                  <a:lumOff val="0"/>
                  <a:alphaOff val="0"/>
                </a:srgbClr>
              </a:solidFill>
              <a:latin typeface="Arial" panose="020B0604020202020204"/>
              <a:ea typeface="+mn-ea"/>
              <a:cs typeface="+mn-cs"/>
            </a:rPr>
            <a:t>behov</a:t>
          </a:r>
          <a:r>
            <a:rPr lang="en-US" sz="1500" kern="1200" dirty="0">
              <a:solidFill>
                <a:srgbClr val="485FEB">
                  <a:hueOff val="0"/>
                  <a:satOff val="0"/>
                  <a:lumOff val="0"/>
                  <a:alphaOff val="0"/>
                </a:srgbClr>
              </a:solidFill>
              <a:latin typeface="Arial" panose="020B0604020202020204"/>
              <a:ea typeface="+mn-ea"/>
              <a:cs typeface="+mn-cs"/>
            </a:rPr>
            <a:t>. </a:t>
          </a:r>
          <a:endParaRPr lang="en-US" sz="1500" b="1" kern="1200" dirty="0"/>
        </a:p>
      </dsp:txBody>
      <dsp:txXfrm>
        <a:off x="1460093" y="1580727"/>
        <a:ext cx="3424644" cy="1264149"/>
      </dsp:txXfrm>
    </dsp:sp>
    <dsp:sp modelId="{50F60D23-DE6D-4D8E-95AF-2C31F9E992B2}">
      <dsp:nvSpPr>
        <dsp:cNvPr id="0" name=""/>
        <dsp:cNvSpPr/>
      </dsp:nvSpPr>
      <dsp:spPr>
        <a:xfrm>
          <a:off x="0" y="3160914"/>
          <a:ext cx="4884737" cy="12641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C9DB23-767F-47C2-82E6-33B6F2459F09}">
      <dsp:nvSpPr>
        <dsp:cNvPr id="0" name=""/>
        <dsp:cNvSpPr/>
      </dsp:nvSpPr>
      <dsp:spPr>
        <a:xfrm>
          <a:off x="382405" y="3445348"/>
          <a:ext cx="695282" cy="695282"/>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B3125-A625-4D0D-84E9-CF3E22BC7785}">
      <dsp:nvSpPr>
        <dsp:cNvPr id="0" name=""/>
        <dsp:cNvSpPr/>
      </dsp:nvSpPr>
      <dsp:spPr>
        <a:xfrm>
          <a:off x="1460093" y="3160914"/>
          <a:ext cx="3424644" cy="126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89" tIns="133789" rIns="133789" bIns="133789"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485FEB">
                  <a:hueOff val="0"/>
                  <a:satOff val="0"/>
                  <a:lumOff val="0"/>
                  <a:alphaOff val="0"/>
                </a:srgbClr>
              </a:solidFill>
              <a:latin typeface="Arial" panose="020B0604020202020204"/>
              <a:ea typeface="+mn-ea"/>
              <a:cs typeface="+mn-cs"/>
            </a:rPr>
            <a:t>At</a:t>
          </a:r>
          <a:r>
            <a:rPr lang="da-DK" sz="1400" kern="1200" dirty="0">
              <a:solidFill>
                <a:srgbClr val="485FEB">
                  <a:hueOff val="0"/>
                  <a:satOff val="0"/>
                  <a:lumOff val="0"/>
                  <a:alphaOff val="0"/>
                </a:srgbClr>
              </a:solidFill>
              <a:latin typeface="Arial" panose="020B0604020202020204"/>
              <a:ea typeface="+mn-ea"/>
              <a:cs typeface="+mn-cs"/>
            </a:rPr>
            <a:t> understøtte etableringen af klare forbindelseslinjer til kommuner, beredskabsmyndigheder og civilsamfund</a:t>
          </a:r>
          <a:endParaRPr lang="en-US" sz="1400" kern="1200" dirty="0">
            <a:solidFill>
              <a:srgbClr val="485FEB">
                <a:hueOff val="0"/>
                <a:satOff val="0"/>
                <a:lumOff val="0"/>
                <a:alphaOff val="0"/>
              </a:srgbClr>
            </a:solidFill>
            <a:latin typeface="Arial" panose="020B0604020202020204"/>
            <a:ea typeface="+mn-ea"/>
            <a:cs typeface="+mn-cs"/>
          </a:endParaRPr>
        </a:p>
      </dsp:txBody>
      <dsp:txXfrm>
        <a:off x="1460093" y="3160914"/>
        <a:ext cx="3424644" cy="12641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F8B22-2AB9-444E-84B1-39D12DE85099}">
      <dsp:nvSpPr>
        <dsp:cNvPr id="0" name=""/>
        <dsp:cNvSpPr/>
      </dsp:nvSpPr>
      <dsp:spPr>
        <a:xfrm>
          <a:off x="0" y="2700"/>
          <a:ext cx="4884737" cy="12246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1F22A-2ACF-4871-A588-2C46C8091625}">
      <dsp:nvSpPr>
        <dsp:cNvPr id="0" name=""/>
        <dsp:cNvSpPr/>
      </dsp:nvSpPr>
      <dsp:spPr>
        <a:xfrm>
          <a:off x="370455" y="278245"/>
          <a:ext cx="674213" cy="67355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2BF71-BFDC-4B10-B3EF-83A83790C2A7}">
      <dsp:nvSpPr>
        <dsp:cNvPr id="0" name=""/>
        <dsp:cNvSpPr/>
      </dsp:nvSpPr>
      <dsp:spPr>
        <a:xfrm>
          <a:off x="1415123" y="2700"/>
          <a:ext cx="3447819" cy="126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59" tIns="133659" rIns="133659" bIns="13365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485FEB">
                  <a:hueOff val="0"/>
                  <a:satOff val="0"/>
                  <a:lumOff val="0"/>
                  <a:alphaOff val="0"/>
                </a:srgbClr>
              </a:solidFill>
              <a:latin typeface="Arial" panose="020B0604020202020204"/>
              <a:ea typeface="+mn-ea"/>
              <a:cs typeface="+mn-cs"/>
            </a:rPr>
            <a:t>At understøtte bolig-organisationernes beredskabs-planlægning og –praksis. </a:t>
          </a:r>
          <a:r>
            <a:rPr lang="en-US" sz="1400" kern="1200" dirty="0" err="1">
              <a:solidFill>
                <a:srgbClr val="485FEB">
                  <a:hueOff val="0"/>
                  <a:satOff val="0"/>
                  <a:lumOff val="0"/>
                  <a:alphaOff val="0"/>
                </a:srgbClr>
              </a:solidFill>
              <a:latin typeface="Arial" panose="020B0604020202020204"/>
              <a:ea typeface="+mn-ea"/>
              <a:cs typeface="+mn-cs"/>
            </a:rPr>
            <a:t>Formidling</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af</a:t>
          </a:r>
          <a:r>
            <a:rPr lang="en-US" sz="1400" kern="1200" dirty="0">
              <a:solidFill>
                <a:srgbClr val="485FEB">
                  <a:hueOff val="0"/>
                  <a:satOff val="0"/>
                  <a:lumOff val="0"/>
                  <a:alphaOff val="0"/>
                </a:srgbClr>
              </a:solidFill>
              <a:latin typeface="Arial" panose="020B0604020202020204"/>
              <a:ea typeface="+mn-ea"/>
              <a:cs typeface="+mn-cs"/>
            </a:rPr>
            <a:t> best practices </a:t>
          </a:r>
          <a:r>
            <a:rPr lang="en-US" sz="1400" kern="1200" dirty="0" err="1">
              <a:solidFill>
                <a:srgbClr val="485FEB">
                  <a:hueOff val="0"/>
                  <a:satOff val="0"/>
                  <a:lumOff val="0"/>
                  <a:alphaOff val="0"/>
                </a:srgbClr>
              </a:solidFill>
              <a:latin typeface="Arial" panose="020B0604020202020204"/>
              <a:ea typeface="+mn-ea"/>
              <a:cs typeface="+mn-cs"/>
            </a:rPr>
            <a:t>og</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samarbejdsmodeller</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på</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tværs</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af</a:t>
          </a:r>
          <a:r>
            <a:rPr lang="en-US" sz="1400" kern="1200" dirty="0">
              <a:solidFill>
                <a:srgbClr val="485FEB">
                  <a:hueOff val="0"/>
                  <a:satOff val="0"/>
                  <a:lumOff val="0"/>
                  <a:alphaOff val="0"/>
                </a:srgbClr>
              </a:solidFill>
              <a:latin typeface="Arial" panose="020B0604020202020204"/>
              <a:ea typeface="+mn-ea"/>
              <a:cs typeface="+mn-cs"/>
            </a:rPr>
            <a:t> </a:t>
          </a:r>
          <a:r>
            <a:rPr lang="en-US" sz="1400" kern="1200" dirty="0" err="1">
              <a:solidFill>
                <a:srgbClr val="485FEB">
                  <a:hueOff val="0"/>
                  <a:satOff val="0"/>
                  <a:lumOff val="0"/>
                  <a:alphaOff val="0"/>
                </a:srgbClr>
              </a:solidFill>
              <a:latin typeface="Arial" panose="020B0604020202020204"/>
              <a:ea typeface="+mn-ea"/>
              <a:cs typeface="+mn-cs"/>
            </a:rPr>
            <a:t>sektoren</a:t>
          </a:r>
          <a:endParaRPr lang="en-US" sz="1400" kern="1200" dirty="0">
            <a:solidFill>
              <a:srgbClr val="485FEB">
                <a:hueOff val="0"/>
                <a:satOff val="0"/>
                <a:lumOff val="0"/>
                <a:alphaOff val="0"/>
              </a:srgbClr>
            </a:solidFill>
            <a:latin typeface="Arial" panose="020B0604020202020204"/>
            <a:ea typeface="+mn-ea"/>
            <a:cs typeface="+mn-cs"/>
          </a:endParaRPr>
        </a:p>
      </dsp:txBody>
      <dsp:txXfrm>
        <a:off x="1415123" y="2700"/>
        <a:ext cx="3447819" cy="1262915"/>
      </dsp:txXfrm>
    </dsp:sp>
    <dsp:sp modelId="{B304FFA0-7900-4249-99A1-6A0CB4BF5BFA}">
      <dsp:nvSpPr>
        <dsp:cNvPr id="0" name=""/>
        <dsp:cNvSpPr/>
      </dsp:nvSpPr>
      <dsp:spPr>
        <a:xfrm>
          <a:off x="0" y="1581344"/>
          <a:ext cx="4884737" cy="12246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A6A959-3A9C-4AE8-B693-EA990DCD6022}">
      <dsp:nvSpPr>
        <dsp:cNvPr id="0" name=""/>
        <dsp:cNvSpPr/>
      </dsp:nvSpPr>
      <dsp:spPr>
        <a:xfrm>
          <a:off x="370455" y="1856889"/>
          <a:ext cx="674213" cy="67355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79FE1-25C3-49B4-84AA-F44FA564974C}">
      <dsp:nvSpPr>
        <dsp:cNvPr id="0" name=""/>
        <dsp:cNvSpPr/>
      </dsp:nvSpPr>
      <dsp:spPr>
        <a:xfrm>
          <a:off x="1415123" y="1581344"/>
          <a:ext cx="3447819" cy="126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59" tIns="133659" rIns="133659" bIns="133659" numCol="1" spcCol="1270" anchor="ctr" anchorCtr="0">
          <a:noAutofit/>
        </a:bodyPr>
        <a:lstStyle/>
        <a:p>
          <a:pPr marL="0" lvl="0" indent="0" algn="l" defTabSz="622300">
            <a:lnSpc>
              <a:spcPct val="100000"/>
            </a:lnSpc>
            <a:spcBef>
              <a:spcPct val="0"/>
            </a:spcBef>
            <a:spcAft>
              <a:spcPct val="35000"/>
            </a:spcAft>
            <a:buNone/>
          </a:pPr>
          <a:r>
            <a:rPr lang="en-US" sz="1400" kern="1200" dirty="0" err="1"/>
            <a:t>Etablering</a:t>
          </a:r>
          <a:r>
            <a:rPr lang="en-US" sz="1400" kern="1200" dirty="0"/>
            <a:t> </a:t>
          </a:r>
          <a:r>
            <a:rPr lang="en-US" sz="1400" kern="1200" dirty="0" err="1"/>
            <a:t>af</a:t>
          </a:r>
          <a:r>
            <a:rPr lang="en-US" sz="1400" kern="1200" dirty="0"/>
            <a:t> BL.dk-</a:t>
          </a:r>
          <a:r>
            <a:rPr lang="en-US" sz="1400" kern="1200" dirty="0" err="1"/>
            <a:t>beredskabsplatform</a:t>
          </a:r>
          <a:r>
            <a:rPr lang="en-US" sz="1400" kern="1200" dirty="0"/>
            <a:t> med </a:t>
          </a:r>
          <a:r>
            <a:rPr lang="en-US" sz="1400" kern="1200" dirty="0" err="1"/>
            <a:t>skabeloner</a:t>
          </a:r>
          <a:r>
            <a:rPr lang="en-US" sz="1400" kern="1200" dirty="0"/>
            <a:t>, </a:t>
          </a:r>
          <a:r>
            <a:rPr lang="en-US" sz="1400" kern="1200" dirty="0" err="1"/>
            <a:t>råd</a:t>
          </a:r>
          <a:r>
            <a:rPr lang="en-US" sz="1400" kern="1200" dirty="0"/>
            <a:t> </a:t>
          </a:r>
          <a:r>
            <a:rPr lang="en-US" sz="1400" kern="1200" dirty="0" err="1"/>
            <a:t>og</a:t>
          </a:r>
          <a:r>
            <a:rPr lang="en-US" sz="1400" kern="1200" dirty="0"/>
            <a:t> </a:t>
          </a:r>
          <a:r>
            <a:rPr lang="en-US" sz="1400" kern="1200" dirty="0" err="1"/>
            <a:t>erfaringer</a:t>
          </a:r>
          <a:r>
            <a:rPr lang="en-US" sz="1400" kern="1200" dirty="0"/>
            <a:t> </a:t>
          </a:r>
          <a:r>
            <a:rPr lang="en-US" sz="1400" kern="1200" dirty="0" err="1"/>
            <a:t>og</a:t>
          </a:r>
          <a:r>
            <a:rPr lang="en-US" sz="1400" kern="1200" dirty="0"/>
            <a:t> </a:t>
          </a:r>
          <a:r>
            <a:rPr lang="en-US" sz="1400" kern="1200" dirty="0" err="1"/>
            <a:t>målrettet</a:t>
          </a:r>
          <a:r>
            <a:rPr lang="en-US" sz="1400" kern="1200" dirty="0"/>
            <a:t> </a:t>
          </a:r>
          <a:r>
            <a:rPr lang="en-US" sz="1400" kern="1200" dirty="0" err="1"/>
            <a:t>aktiviteter</a:t>
          </a:r>
          <a:r>
            <a:rPr lang="en-US" sz="1400" kern="1200" dirty="0"/>
            <a:t> via </a:t>
          </a:r>
          <a:r>
            <a:rPr lang="en-US" sz="1400" kern="1200" dirty="0" err="1"/>
            <a:t>netværk</a:t>
          </a:r>
          <a:r>
            <a:rPr lang="en-US" sz="1400" kern="1200" dirty="0"/>
            <a:t> </a:t>
          </a:r>
          <a:r>
            <a:rPr lang="en-US" sz="1400" kern="1200" dirty="0" err="1"/>
            <a:t>som</a:t>
          </a:r>
          <a:r>
            <a:rPr lang="en-US" sz="1400" kern="1200" dirty="0"/>
            <a:t> </a:t>
          </a:r>
          <a:r>
            <a:rPr lang="en-US" sz="1400" kern="1200" dirty="0" err="1"/>
            <a:t>DriftsNet</a:t>
          </a:r>
          <a:r>
            <a:rPr lang="en-US" sz="1400" kern="1200" dirty="0"/>
            <a:t>. </a:t>
          </a:r>
        </a:p>
      </dsp:txBody>
      <dsp:txXfrm>
        <a:off x="1415123" y="1581344"/>
        <a:ext cx="3447819" cy="1262915"/>
      </dsp:txXfrm>
    </dsp:sp>
    <dsp:sp modelId="{3836D9A5-BDDC-4D11-8816-CC36DA6979CC}">
      <dsp:nvSpPr>
        <dsp:cNvPr id="0" name=""/>
        <dsp:cNvSpPr/>
      </dsp:nvSpPr>
      <dsp:spPr>
        <a:xfrm>
          <a:off x="0" y="3159989"/>
          <a:ext cx="4884737" cy="12246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14F19-40FC-4F23-B6FE-E85F3F699BE4}">
      <dsp:nvSpPr>
        <dsp:cNvPr id="0" name=""/>
        <dsp:cNvSpPr/>
      </dsp:nvSpPr>
      <dsp:spPr>
        <a:xfrm>
          <a:off x="370455" y="3435534"/>
          <a:ext cx="674213" cy="6735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F75A24-1596-4319-A133-685762C7E91D}">
      <dsp:nvSpPr>
        <dsp:cNvPr id="0" name=""/>
        <dsp:cNvSpPr/>
      </dsp:nvSpPr>
      <dsp:spPr>
        <a:xfrm>
          <a:off x="1415123" y="3159989"/>
          <a:ext cx="3447819" cy="126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59" tIns="133659" rIns="133659" bIns="133659" numCol="1" spcCol="1270" anchor="ctr" anchorCtr="0">
          <a:noAutofit/>
        </a:bodyPr>
        <a:lstStyle/>
        <a:p>
          <a:pPr marL="0" lvl="0" indent="0" algn="l" defTabSz="622300">
            <a:lnSpc>
              <a:spcPct val="100000"/>
            </a:lnSpc>
            <a:spcBef>
              <a:spcPct val="0"/>
            </a:spcBef>
            <a:spcAft>
              <a:spcPct val="35000"/>
            </a:spcAft>
            <a:buNone/>
          </a:pPr>
          <a:r>
            <a:rPr lang="en-US" sz="1400" kern="1200" dirty="0" err="1"/>
            <a:t>Samarbejde</a:t>
          </a:r>
          <a:r>
            <a:rPr lang="en-US" sz="1400" kern="1200" dirty="0"/>
            <a:t> med </a:t>
          </a:r>
          <a:r>
            <a:rPr lang="en-US" sz="1400" kern="1200" dirty="0" err="1"/>
            <a:t>Beredskabsforbundet</a:t>
          </a:r>
          <a:r>
            <a:rPr lang="en-US" sz="1400" kern="1200" dirty="0"/>
            <a:t> om </a:t>
          </a:r>
          <a:r>
            <a:rPr lang="en-US" sz="1400" kern="1200" dirty="0" err="1"/>
            <a:t>kurser</a:t>
          </a:r>
          <a:r>
            <a:rPr lang="en-US" sz="1400" kern="1200" dirty="0"/>
            <a:t> (‘Er du </a:t>
          </a:r>
          <a:r>
            <a:rPr lang="en-US" sz="1400" kern="1200" dirty="0" err="1"/>
            <a:t>kriseparat</a:t>
          </a:r>
          <a:r>
            <a:rPr lang="en-US" sz="1400" kern="1200" dirty="0"/>
            <a:t>?’)</a:t>
          </a:r>
        </a:p>
      </dsp:txBody>
      <dsp:txXfrm>
        <a:off x="1415123" y="3159989"/>
        <a:ext cx="3447819" cy="12629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4FB29-F5C3-4F9C-92A7-D2A338457866}">
      <dsp:nvSpPr>
        <dsp:cNvPr id="0" name=""/>
        <dsp:cNvSpPr/>
      </dsp:nvSpPr>
      <dsp:spPr>
        <a:xfrm>
          <a:off x="0" y="0"/>
          <a:ext cx="8733790" cy="1025504"/>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dirty="0"/>
            <a:t>Kommunerne har det primære operationelle ansvar. </a:t>
          </a:r>
        </a:p>
      </dsp:txBody>
      <dsp:txXfrm>
        <a:off x="30036" y="30036"/>
        <a:ext cx="7540536" cy="965432"/>
      </dsp:txXfrm>
    </dsp:sp>
    <dsp:sp modelId="{E10B2019-CF46-4C82-A55E-C2B035B9F576}">
      <dsp:nvSpPr>
        <dsp:cNvPr id="0" name=""/>
        <dsp:cNvSpPr/>
      </dsp:nvSpPr>
      <dsp:spPr>
        <a:xfrm>
          <a:off x="731454" y="1211959"/>
          <a:ext cx="8733790" cy="1025504"/>
        </a:xfrm>
        <a:prstGeom prst="roundRect">
          <a:avLst>
            <a:gd name="adj" fmla="val 10000"/>
          </a:avLst>
        </a:prstGeom>
        <a:solidFill>
          <a:schemeClr val="accent1">
            <a:shade val="80000"/>
            <a:hueOff val="5814"/>
            <a:satOff val="8001"/>
            <a:lumOff val="70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dirty="0"/>
            <a:t>Og spiller en central rolle i håndteringen den fysiske indsats (evakuering mv.) og opretholdelsen af velfærdsydelser.</a:t>
          </a:r>
          <a:endParaRPr lang="en-US" sz="2100" kern="1200" dirty="0"/>
        </a:p>
      </dsp:txBody>
      <dsp:txXfrm>
        <a:off x="761490" y="1241995"/>
        <a:ext cx="7275685" cy="965432"/>
      </dsp:txXfrm>
    </dsp:sp>
    <dsp:sp modelId="{98D2C61A-1B39-4FB8-93EA-21A4E793C4A4}">
      <dsp:nvSpPr>
        <dsp:cNvPr id="0" name=""/>
        <dsp:cNvSpPr/>
      </dsp:nvSpPr>
      <dsp:spPr>
        <a:xfrm>
          <a:off x="1451992" y="2423919"/>
          <a:ext cx="8733790" cy="1025504"/>
        </a:xfrm>
        <a:prstGeom prst="roundRect">
          <a:avLst>
            <a:gd name="adj" fmla="val 10000"/>
          </a:avLst>
        </a:prstGeom>
        <a:solidFill>
          <a:schemeClr val="accent1">
            <a:shade val="80000"/>
            <a:hueOff val="11627"/>
            <a:satOff val="16001"/>
            <a:lumOff val="14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dirty="0"/>
            <a:t>Kommunerne ønsker staten giver udmelding om, hvilke krisescenarier de skal være forberedte på og i hvor lang tid. </a:t>
          </a:r>
        </a:p>
      </dsp:txBody>
      <dsp:txXfrm>
        <a:off x="1482028" y="2453955"/>
        <a:ext cx="7286602" cy="965432"/>
      </dsp:txXfrm>
    </dsp:sp>
    <dsp:sp modelId="{647E3CBB-8BAF-42EA-8E13-B721F0656133}">
      <dsp:nvSpPr>
        <dsp:cNvPr id="0" name=""/>
        <dsp:cNvSpPr/>
      </dsp:nvSpPr>
      <dsp:spPr>
        <a:xfrm>
          <a:off x="2183447" y="3635878"/>
          <a:ext cx="8733790" cy="1025504"/>
        </a:xfrm>
        <a:prstGeom prst="roundRect">
          <a:avLst>
            <a:gd name="adj" fmla="val 10000"/>
          </a:avLst>
        </a:prstGeom>
        <a:solidFill>
          <a:schemeClr val="accent1">
            <a:shade val="80000"/>
            <a:hueOff val="17441"/>
            <a:satOff val="24002"/>
            <a:lumOff val="21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dirty="0"/>
            <a:t>Minister for samfundssikkerhed og beredskab afviser at lave nationale regler.</a:t>
          </a:r>
        </a:p>
      </dsp:txBody>
      <dsp:txXfrm>
        <a:off x="2213483" y="3665914"/>
        <a:ext cx="7275685" cy="965432"/>
      </dsp:txXfrm>
    </dsp:sp>
    <dsp:sp modelId="{051D315E-AF1E-4A0E-A784-C80200F274B2}">
      <dsp:nvSpPr>
        <dsp:cNvPr id="0" name=""/>
        <dsp:cNvSpPr/>
      </dsp:nvSpPr>
      <dsp:spPr>
        <a:xfrm>
          <a:off x="8067212" y="785443"/>
          <a:ext cx="666577" cy="66657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da-DK" sz="3100" kern="1200"/>
        </a:p>
      </dsp:txBody>
      <dsp:txXfrm>
        <a:off x="8217192" y="785443"/>
        <a:ext cx="366617" cy="501599"/>
      </dsp:txXfrm>
    </dsp:sp>
    <dsp:sp modelId="{688CDC92-13D4-4DF5-AAD9-2276A2A0E34A}">
      <dsp:nvSpPr>
        <dsp:cNvPr id="0" name=""/>
        <dsp:cNvSpPr/>
      </dsp:nvSpPr>
      <dsp:spPr>
        <a:xfrm>
          <a:off x="8798667" y="1997402"/>
          <a:ext cx="666577" cy="66657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da-DK" sz="3100" kern="1200"/>
        </a:p>
      </dsp:txBody>
      <dsp:txXfrm>
        <a:off x="8948647" y="1997402"/>
        <a:ext cx="366617" cy="501599"/>
      </dsp:txXfrm>
    </dsp:sp>
    <dsp:sp modelId="{E208311D-16AD-4D71-9C9B-7492CBD78AFE}">
      <dsp:nvSpPr>
        <dsp:cNvPr id="0" name=""/>
        <dsp:cNvSpPr/>
      </dsp:nvSpPr>
      <dsp:spPr>
        <a:xfrm>
          <a:off x="9519205" y="3209362"/>
          <a:ext cx="666577" cy="66657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da-DK" sz="3100" kern="1200"/>
        </a:p>
      </dsp:txBody>
      <dsp:txXfrm>
        <a:off x="9669185" y="3209362"/>
        <a:ext cx="366617" cy="5015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0EEF5-D157-46C8-B7AC-101704EA0EA6}">
      <dsp:nvSpPr>
        <dsp:cNvPr id="0" name=""/>
        <dsp:cNvSpPr/>
      </dsp:nvSpPr>
      <dsp:spPr>
        <a:xfrm>
          <a:off x="0" y="0"/>
          <a:ext cx="4900612" cy="4900612"/>
        </a:xfrm>
        <a:prstGeom prst="pie">
          <a:avLst>
            <a:gd name="adj1" fmla="val 5400000"/>
            <a:gd name="adj2" fmla="val 162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B6475-45AF-42AB-9E83-3A4E4944B412}">
      <dsp:nvSpPr>
        <dsp:cNvPr id="0" name=""/>
        <dsp:cNvSpPr/>
      </dsp:nvSpPr>
      <dsp:spPr>
        <a:xfrm>
          <a:off x="2450306" y="0"/>
          <a:ext cx="8208168" cy="4900612"/>
        </a:xfrm>
        <a:prstGeom prst="rect">
          <a:avLst/>
        </a:prstGeom>
        <a:solidFill>
          <a:schemeClr val="accent1">
            <a:lumMod val="40000"/>
            <a:lumOff val="6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b="1" kern="1200" dirty="0"/>
            <a:t>Samfundsberedskab</a:t>
          </a:r>
        </a:p>
        <a:p>
          <a:pPr marL="0" lvl="0" indent="0" algn="ctr" defTabSz="889000">
            <a:lnSpc>
              <a:spcPct val="90000"/>
            </a:lnSpc>
            <a:spcBef>
              <a:spcPct val="0"/>
            </a:spcBef>
            <a:spcAft>
              <a:spcPct val="35000"/>
            </a:spcAft>
            <a:buNone/>
          </a:pPr>
          <a:r>
            <a:rPr lang="da-DK" sz="2000" kern="1200" dirty="0"/>
            <a:t>- Kommunerne og myndighederne har det primære ansvar for samfundskritiske funktioner, borgere mv. </a:t>
          </a:r>
        </a:p>
      </dsp:txBody>
      <dsp:txXfrm>
        <a:off x="2450306" y="0"/>
        <a:ext cx="8208168" cy="1470187"/>
      </dsp:txXfrm>
    </dsp:sp>
    <dsp:sp modelId="{F31E20CE-DA50-4CAD-807E-7B4477AE16E9}">
      <dsp:nvSpPr>
        <dsp:cNvPr id="0" name=""/>
        <dsp:cNvSpPr/>
      </dsp:nvSpPr>
      <dsp:spPr>
        <a:xfrm>
          <a:off x="857608" y="1470187"/>
          <a:ext cx="3185395" cy="3185395"/>
        </a:xfrm>
        <a:prstGeom prst="pie">
          <a:avLst>
            <a:gd name="adj1" fmla="val 5400000"/>
            <a:gd name="adj2" fmla="val 162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D8178C-B828-4597-9C1C-60044CE4DF9E}">
      <dsp:nvSpPr>
        <dsp:cNvPr id="0" name=""/>
        <dsp:cNvSpPr/>
      </dsp:nvSpPr>
      <dsp:spPr>
        <a:xfrm>
          <a:off x="2450306" y="1470187"/>
          <a:ext cx="8208168" cy="3185395"/>
        </a:xfrm>
        <a:prstGeom prst="rect">
          <a:avLst/>
        </a:prstGeom>
        <a:solidFill>
          <a:srgbClr val="66BDB2"/>
        </a:solidFill>
        <a:ln w="12700" cap="flat" cmpd="sng" algn="ctr">
          <a:solidFill>
            <a:schemeClr val="accent2">
              <a:hueOff val="-5633466"/>
              <a:satOff val="9852"/>
              <a:lumOff val="5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b="1" kern="1200" dirty="0"/>
            <a:t>Forretnings- og driftsberedskab</a:t>
          </a:r>
        </a:p>
        <a:p>
          <a:pPr marL="0" lvl="0" indent="0" algn="ctr" defTabSz="889000">
            <a:lnSpc>
              <a:spcPct val="90000"/>
            </a:lnSpc>
            <a:spcBef>
              <a:spcPct val="0"/>
            </a:spcBef>
            <a:spcAft>
              <a:spcPct val="35000"/>
            </a:spcAft>
            <a:buNone/>
          </a:pPr>
          <a:r>
            <a:rPr lang="da-DK" sz="2000" kern="1200" dirty="0"/>
            <a:t>- Alment ansvar for bygninger, drift mm.</a:t>
          </a:r>
        </a:p>
      </dsp:txBody>
      <dsp:txXfrm>
        <a:off x="2450306" y="1470187"/>
        <a:ext cx="8208168" cy="1470182"/>
      </dsp:txXfrm>
    </dsp:sp>
    <dsp:sp modelId="{C9DD3575-5BDE-479B-9868-7B3D097F0C0A}">
      <dsp:nvSpPr>
        <dsp:cNvPr id="0" name=""/>
        <dsp:cNvSpPr/>
      </dsp:nvSpPr>
      <dsp:spPr>
        <a:xfrm>
          <a:off x="1715215" y="2940369"/>
          <a:ext cx="1470182" cy="1470182"/>
        </a:xfrm>
        <a:prstGeom prst="pie">
          <a:avLst>
            <a:gd name="adj1" fmla="val 5400000"/>
            <a:gd name="adj2" fmla="val 16200000"/>
          </a:avLst>
        </a:prstGeom>
        <a:solidFill>
          <a:srgbClr val="CCE9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479B9-1946-4490-AE4E-604AE1B38B6F}">
      <dsp:nvSpPr>
        <dsp:cNvPr id="0" name=""/>
        <dsp:cNvSpPr/>
      </dsp:nvSpPr>
      <dsp:spPr>
        <a:xfrm>
          <a:off x="2450306" y="2940369"/>
          <a:ext cx="8208168" cy="1470182"/>
        </a:xfrm>
        <a:prstGeom prst="rect">
          <a:avLst/>
        </a:prstGeom>
        <a:solidFill>
          <a:schemeClr val="lt1">
            <a:alpha val="90000"/>
            <a:hueOff val="0"/>
            <a:satOff val="0"/>
            <a:lumOff val="0"/>
            <a:alphaOff val="0"/>
          </a:schemeClr>
        </a:solidFill>
        <a:ln w="12700" cap="flat" cmpd="sng" algn="ctr">
          <a:solidFill>
            <a:schemeClr val="accent2">
              <a:hueOff val="-11266933"/>
              <a:satOff val="19704"/>
              <a:lumOff val="115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b="1" kern="1200" dirty="0"/>
            <a:t>Naboberedskab</a:t>
          </a:r>
        </a:p>
        <a:p>
          <a:pPr marL="0" lvl="0" indent="0" algn="ctr" defTabSz="889000">
            <a:lnSpc>
              <a:spcPct val="90000"/>
            </a:lnSpc>
            <a:spcBef>
              <a:spcPct val="0"/>
            </a:spcBef>
            <a:spcAft>
              <a:spcPct val="35000"/>
            </a:spcAft>
            <a:buNone/>
          </a:pPr>
          <a:r>
            <a:rPr lang="da-DK" sz="2000" kern="1200" dirty="0"/>
            <a:t>- Lokalt ansvar baseret på frivilligt engagement  </a:t>
          </a:r>
        </a:p>
      </dsp:txBody>
      <dsp:txXfrm>
        <a:off x="2450306" y="2940369"/>
        <a:ext cx="8208168" cy="147018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3">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8A181CAC-C8AE-7EBC-6EF6-69C2DC3D37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58D32AA6-FD9F-EE6A-B0C9-C9E5B2DF57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1CD373-94B1-4CF0-8492-607401C5B4A3}" type="datetimeFigureOut">
              <a:rPr lang="da-DK" smtClean="0"/>
              <a:t>10-05-2026</a:t>
            </a:fld>
            <a:endParaRPr lang="da-DK"/>
          </a:p>
        </p:txBody>
      </p:sp>
      <p:sp>
        <p:nvSpPr>
          <p:cNvPr id="4" name="Pladsholder til sidefod 3">
            <a:extLst>
              <a:ext uri="{FF2B5EF4-FFF2-40B4-BE49-F238E27FC236}">
                <a16:creationId xmlns:a16="http://schemas.microsoft.com/office/drawing/2014/main" id="{CF908BD3-1D31-ED32-7534-EF2D99B3D7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85DAB385-8711-8BE1-05CE-A81570EF9D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4D1601-6724-45A8-9AA4-2587BE4962ED}" type="slidenum">
              <a:rPr lang="da-DK" smtClean="0"/>
              <a:t>‹nr.›</a:t>
            </a:fld>
            <a:endParaRPr lang="da-DK"/>
          </a:p>
        </p:txBody>
      </p:sp>
    </p:spTree>
    <p:extLst>
      <p:ext uri="{BB962C8B-B14F-4D97-AF65-F5344CB8AC3E}">
        <p14:creationId xmlns:p14="http://schemas.microsoft.com/office/powerpoint/2010/main" val="924981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7595D-A1CF-4C4A-B4BD-BFE644D0D5C6}" type="datetimeFigureOut">
              <a:rPr lang="da-DK" smtClean="0"/>
              <a:t>10-05-2026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3C8F6-24DE-481F-B2B6-79A183A8A6F6}" type="slidenum">
              <a:rPr lang="da-DK" smtClean="0"/>
              <a:t>‹nr.›</a:t>
            </a:fld>
            <a:endParaRPr lang="da-DK"/>
          </a:p>
        </p:txBody>
      </p:sp>
    </p:spTree>
    <p:extLst>
      <p:ext uri="{BB962C8B-B14F-4D97-AF65-F5344CB8AC3E}">
        <p14:creationId xmlns:p14="http://schemas.microsoft.com/office/powerpoint/2010/main" val="410230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agbladetboligen.dk/alle-nyheder/2025/november/stort-samarbejde-om-beredskab-sadan-kom-boligorganisation-og-kommune-i-ga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egeringen.dk/nyheder/2025/nyt-nationalt-risikobillede-2025-danmark-staar-over-for-det-mest-alvorlige-risiko-og-trusselsbillede-i-aartier/?utm_source=chatgpt.com" TargetMode="External"/><Relationship Id="rId7" Type="http://schemas.openxmlformats.org/officeDocument/2006/relationships/hyperlink" Target="https://danskeberedskaber.dk/nationalt-trusselsbillede-danske-beredskaber-savner-stadig-haandfaste-maalsaetninger/?utm_source=chatgpt.co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dmi.dk/nyheder/2025/nationalt-risikobillede-2025-i-et-dmi-perspektiv?utm_source=chatgpt.com" TargetMode="External"/><Relationship Id="rId5" Type="http://schemas.openxmlformats.org/officeDocument/2006/relationships/hyperlink" Target="https://via.ritzau.dk/pressemeddelelse/14355625/di-nationalt-risikobillede-viser-behov-for-staerkere-offentlig-privat-samarbejde?lang=da&amp;publisherId=5524343&amp;utm_source=chatgpt.com" TargetMode="External"/><Relationship Id="rId4" Type="http://schemas.openxmlformats.org/officeDocument/2006/relationships/hyperlink" Target="https://samsik.dk/wp-content/uploads/2025/04/NATIONALT-RISIKOBILLEDE-2025.pdf?utm_source=chatgpt.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vil fortælle om den almene sektors rolle i forhold til de muligheder der er for at forberede sig på nogen af de kriser og trusler verden står over for i dag som vi i høj grad også oplever her i Danmark.</a:t>
            </a:r>
          </a:p>
        </p:txBody>
      </p:sp>
      <p:sp>
        <p:nvSpPr>
          <p:cNvPr id="4" name="Pladsholder til slidenummer 3"/>
          <p:cNvSpPr>
            <a:spLocks noGrp="1"/>
          </p:cNvSpPr>
          <p:nvPr>
            <p:ph type="sldNum" sz="quarter" idx="5"/>
          </p:nvPr>
        </p:nvSpPr>
        <p:spPr/>
        <p:txBody>
          <a:bodyPr/>
          <a:lstStyle/>
          <a:p>
            <a:fld id="{E6A3C8F6-24DE-481F-B2B6-79A183A8A6F6}" type="slidenum">
              <a:rPr lang="da-DK" smtClean="0"/>
              <a:t>1</a:t>
            </a:fld>
            <a:endParaRPr lang="da-DK"/>
          </a:p>
        </p:txBody>
      </p:sp>
    </p:spTree>
    <p:extLst>
      <p:ext uri="{BB962C8B-B14F-4D97-AF65-F5344CB8AC3E}">
        <p14:creationId xmlns:p14="http://schemas.microsoft.com/office/powerpoint/2010/main" val="1319454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23348A2-B8CD-4059-B505-F7AC1B0EE610}" type="slidenum">
              <a:rPr lang="da-DK" smtClean="0"/>
              <a:t>13</a:t>
            </a:fld>
            <a:endParaRPr lang="da-DK"/>
          </a:p>
        </p:txBody>
      </p:sp>
    </p:spTree>
    <p:extLst>
      <p:ext uri="{BB962C8B-B14F-4D97-AF65-F5344CB8AC3E}">
        <p14:creationId xmlns:p14="http://schemas.microsoft.com/office/powerpoint/2010/main" val="169375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23348A2-B8CD-4059-B505-F7AC1B0EE610}" type="slidenum">
              <a:rPr lang="da-DK" smtClean="0"/>
              <a:t>14</a:t>
            </a:fld>
            <a:endParaRPr lang="da-DK"/>
          </a:p>
        </p:txBody>
      </p:sp>
    </p:spTree>
    <p:extLst>
      <p:ext uri="{BB962C8B-B14F-4D97-AF65-F5344CB8AC3E}">
        <p14:creationId xmlns:p14="http://schemas.microsoft.com/office/powerpoint/2010/main" val="2358486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2B8FD-5319-8487-5754-DC55638E65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A2A2070-E210-DC5F-899C-2C4CCF63439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8EAA917-3E28-457F-E989-729113A7916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0B12F0B-4BFF-D758-0D7E-74EC5AAEC8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D6A0E-D2F9-4870-993B-AA8D3C0B216E}"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8165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Som Språkrådet skrev: Beredskapsvenn minner oss om at vi står sterkere sammen enn hver for oss.</a:t>
            </a:r>
            <a:endParaRPr lang="da-DK" dirty="0"/>
          </a:p>
          <a:p>
            <a:endParaRPr lang="da-DK" dirty="0"/>
          </a:p>
        </p:txBody>
      </p:sp>
      <p:sp>
        <p:nvSpPr>
          <p:cNvPr id="4" name="Pladsholder til slidenummer 3"/>
          <p:cNvSpPr>
            <a:spLocks noGrp="1"/>
          </p:cNvSpPr>
          <p:nvPr>
            <p:ph type="sldNum" sz="quarter" idx="5"/>
          </p:nvPr>
        </p:nvSpPr>
        <p:spPr/>
        <p:txBody>
          <a:bodyPr/>
          <a:lstStyle/>
          <a:p>
            <a:fld id="{723348A2-B8CD-4059-B505-F7AC1B0EE610}" type="slidenum">
              <a:rPr lang="da-DK" smtClean="0"/>
              <a:t>17</a:t>
            </a:fld>
            <a:endParaRPr lang="da-DK"/>
          </a:p>
        </p:txBody>
      </p:sp>
    </p:spTree>
    <p:extLst>
      <p:ext uri="{BB962C8B-B14F-4D97-AF65-F5344CB8AC3E}">
        <p14:creationId xmlns:p14="http://schemas.microsoft.com/office/powerpoint/2010/main" val="132314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F3B7-9CF8-246C-D8AA-DA5DDDF562B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8C3FF9B-AF77-95E7-6D04-3DC1C6B3595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376066C-9680-9199-EF10-80A011B18A5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DCA8D50-1211-1B8E-FFC3-CFF4CEE93990}"/>
              </a:ext>
            </a:extLst>
          </p:cNvPr>
          <p:cNvSpPr>
            <a:spLocks noGrp="1"/>
          </p:cNvSpPr>
          <p:nvPr>
            <p:ph type="sldNum" sz="quarter" idx="5"/>
          </p:nvPr>
        </p:nvSpPr>
        <p:spPr/>
        <p:txBody>
          <a:bodyPr/>
          <a:lstStyle/>
          <a:p>
            <a:fld id="{723348A2-B8CD-4059-B505-F7AC1B0EE610}" type="slidenum">
              <a:rPr lang="da-DK" smtClean="0"/>
              <a:t>18</a:t>
            </a:fld>
            <a:endParaRPr lang="da-DK"/>
          </a:p>
        </p:txBody>
      </p:sp>
    </p:spTree>
    <p:extLst>
      <p:ext uri="{BB962C8B-B14F-4D97-AF65-F5344CB8AC3E}">
        <p14:creationId xmlns:p14="http://schemas.microsoft.com/office/powerpoint/2010/main" val="2358480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”Vi har fået mulighed for at træne på boligselskabets bygninger og i deres områder, så vi på den måde får et indgående kendskab til infrastrukturen og områdernes befolkning. Og så har vi fået kontakt til rigtig mange forskellige beboergrupper, der på forskellig vis enten allerede er engageret i beredskab på den ene eller anden måde, eller som er klar på at engagere sig.” </a:t>
            </a:r>
            <a:r>
              <a:rPr lang="da-DK" sz="1200" dirty="0">
                <a:hlinkClick r:id="rId3"/>
              </a:rPr>
              <a:t>Stort samarbejde om beredskab: Sådan kom boligorganisation og kommune i gang</a:t>
            </a:r>
            <a:endParaRPr lang="da-DK" sz="1200" dirty="0"/>
          </a:p>
          <a:p>
            <a:endParaRPr lang="da-DK" dirty="0"/>
          </a:p>
        </p:txBody>
      </p:sp>
      <p:sp>
        <p:nvSpPr>
          <p:cNvPr id="4" name="Pladsholder til slidenummer 3"/>
          <p:cNvSpPr>
            <a:spLocks noGrp="1"/>
          </p:cNvSpPr>
          <p:nvPr>
            <p:ph type="sldNum" sz="quarter" idx="5"/>
          </p:nvPr>
        </p:nvSpPr>
        <p:spPr/>
        <p:txBody>
          <a:bodyPr/>
          <a:lstStyle/>
          <a:p>
            <a:fld id="{723348A2-B8CD-4059-B505-F7AC1B0EE610}" type="slidenum">
              <a:rPr lang="da-DK" smtClean="0"/>
              <a:t>20</a:t>
            </a:fld>
            <a:endParaRPr lang="da-DK"/>
          </a:p>
        </p:txBody>
      </p:sp>
    </p:spTree>
    <p:extLst>
      <p:ext uri="{BB962C8B-B14F-4D97-AF65-F5344CB8AC3E}">
        <p14:creationId xmlns:p14="http://schemas.microsoft.com/office/powerpoint/2010/main" val="151940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indsatsen er klart:</a:t>
            </a:r>
          </a:p>
          <a:p>
            <a:endParaRPr lang="da-DK" dirty="0"/>
          </a:p>
          <a:p>
            <a:pPr marL="171450" indent="-171450">
              <a:buFont typeface="Arial" panose="020B0604020202020204" pitchFamily="34" charset="0"/>
              <a:buChar char="•"/>
            </a:pPr>
            <a:r>
              <a:rPr lang="da-DK" dirty="0"/>
              <a:t>Vi skal være på forkant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Vi skal styrke sektorens modstandsdygtighed, så både bygninger og organisationer kan stå imod, når kriser rammer.</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Og vi skal understøtte udviklingen af robuste lokale fællesskaber. For når krisen rammer, rammer den hjemme.</a:t>
            </a:r>
            <a:br>
              <a:rPr lang="da-DK" dirty="0"/>
            </a:br>
            <a:r>
              <a:rPr lang="da-DK" dirty="0"/>
              <a:t>Og dér står man stærkere, hvis fællesskabet allerede er på plads.</a:t>
            </a:r>
          </a:p>
          <a:p>
            <a:endParaRPr lang="da-DK" dirty="0"/>
          </a:p>
        </p:txBody>
      </p:sp>
      <p:sp>
        <p:nvSpPr>
          <p:cNvPr id="4" name="Pladsholder til slidenummer 3"/>
          <p:cNvSpPr>
            <a:spLocks noGrp="1"/>
          </p:cNvSpPr>
          <p:nvPr>
            <p:ph type="sldNum" sz="quarter" idx="5"/>
          </p:nvPr>
        </p:nvSpPr>
        <p:spPr/>
        <p:txBody>
          <a:bodyPr/>
          <a:lstStyle/>
          <a:p>
            <a:fld id="{ED8B954E-8CFA-4DBF-B4AF-BF3D54B4604A}" type="slidenum">
              <a:rPr lang="da-DK" smtClean="0"/>
              <a:t>25</a:t>
            </a:fld>
            <a:endParaRPr lang="da-DK"/>
          </a:p>
        </p:txBody>
      </p:sp>
    </p:spTree>
    <p:extLst>
      <p:ext uri="{BB962C8B-B14F-4D97-AF65-F5344CB8AC3E}">
        <p14:creationId xmlns:p14="http://schemas.microsoft.com/office/powerpoint/2010/main" val="3042893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a:t>Hvad skal der som minimum sikres et beredskab for? </a:t>
            </a:r>
            <a:endParaRPr lang="da-DK" dirty="0"/>
          </a:p>
        </p:txBody>
      </p:sp>
      <p:sp>
        <p:nvSpPr>
          <p:cNvPr id="4" name="Pladsholder til slidenummer 3"/>
          <p:cNvSpPr>
            <a:spLocks noGrp="1"/>
          </p:cNvSpPr>
          <p:nvPr>
            <p:ph type="sldNum" sz="quarter" idx="5"/>
          </p:nvPr>
        </p:nvSpPr>
        <p:spPr/>
        <p:txBody>
          <a:bodyPr/>
          <a:lstStyle/>
          <a:p>
            <a:fld id="{723348A2-B8CD-4059-B505-F7AC1B0EE610}" type="slidenum">
              <a:rPr lang="da-DK" smtClean="0"/>
              <a:t>33</a:t>
            </a:fld>
            <a:endParaRPr lang="da-DK"/>
          </a:p>
        </p:txBody>
      </p:sp>
    </p:spTree>
    <p:extLst>
      <p:ext uri="{BB962C8B-B14F-4D97-AF65-F5344CB8AC3E}">
        <p14:creationId xmlns:p14="http://schemas.microsoft.com/office/powerpoint/2010/main" val="319127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99D6A0E-D2F9-4870-993B-AA8D3C0B216E}" type="slidenum">
              <a:rPr lang="da-DK" smtClean="0"/>
              <a:t>44</a:t>
            </a:fld>
            <a:endParaRPr lang="da-DK"/>
          </a:p>
        </p:txBody>
      </p:sp>
    </p:spTree>
    <p:extLst>
      <p:ext uri="{BB962C8B-B14F-4D97-AF65-F5344CB8AC3E}">
        <p14:creationId xmlns:p14="http://schemas.microsoft.com/office/powerpoint/2010/main" val="3703967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26A9A-9431-D5FF-AEDD-907B0A0364F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6EEB61B-49FE-C0A8-5A32-B4DFEABD7A0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81929E7-5FFB-92F7-6274-0BD6EA2D609E}"/>
              </a:ext>
            </a:extLst>
          </p:cNvPr>
          <p:cNvSpPr>
            <a:spLocks noGrp="1"/>
          </p:cNvSpPr>
          <p:nvPr>
            <p:ph type="body" idx="1"/>
          </p:nvPr>
        </p:nvSpPr>
        <p:spPr/>
        <p:txBody>
          <a:bodyPr/>
          <a:lstStyle/>
          <a:p>
            <a:r>
              <a:rPr lang="da-DK" b="1" dirty="0"/>
              <a:t>Forestil dig…</a:t>
            </a:r>
            <a:r>
              <a:rPr lang="da-DK" dirty="0"/>
              <a:t>…at du vågner klokken 03 om natten til en lugt af kloak. Regnen har stået ned i dagevis. Grundvandet presser sig op under bygningerne. I kælderen står vandet allerede over anklerne, og i teknikrummet blinker de sidste kontrollamper, før strømmen forsvinder.</a:t>
            </a:r>
          </a:p>
          <a:p>
            <a:r>
              <a:rPr lang="da-DK" dirty="0"/>
              <a:t>Elevatorerne stopper med at virke. Varmen forsvinder. Vandtrykket falder.</a:t>
            </a:r>
            <a:br>
              <a:rPr lang="da-DK" dirty="0"/>
            </a:br>
            <a:r>
              <a:rPr lang="da-DK" dirty="0"/>
              <a:t>En mor med to børn må søge opad i den mørke opgang fordi vandet er nået op til de lavereliggende stuelejligheder og en ældre mand på 4. sal kan ikke komme ned. Mobilnettet er overbelastet. Og spørgsmålene breder sig i bygningen:</a:t>
            </a:r>
          </a:p>
          <a:p>
            <a:r>
              <a:rPr lang="da-DK" i="1" dirty="0">
                <a:solidFill>
                  <a:schemeClr val="accent1"/>
                </a:solidFill>
              </a:rPr>
              <a:t>Hvem har egentlig ansvaret nu?</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solidFill>
                  <a:schemeClr val="accent1"/>
                </a:solidFill>
              </a:rPr>
              <a:t>Hvem ved, hvad der foregår?</a:t>
            </a:r>
            <a:br>
              <a:rPr lang="da-DK" i="1" dirty="0">
                <a:solidFill>
                  <a:schemeClr val="accent1"/>
                </a:solidFill>
              </a:rPr>
            </a:br>
            <a:r>
              <a:rPr lang="da-DK" i="1" dirty="0">
                <a:solidFill>
                  <a:schemeClr val="accent1"/>
                </a:solidFill>
              </a:rPr>
              <a:t>Hvem hjælper de ældre?</a:t>
            </a:r>
            <a:br>
              <a:rPr lang="da-DK" i="1" dirty="0">
                <a:solidFill>
                  <a:schemeClr val="accent1"/>
                </a:solidFill>
              </a:rPr>
            </a:br>
            <a:r>
              <a:rPr lang="da-DK" i="1" dirty="0">
                <a:solidFill>
                  <a:schemeClr val="accent1"/>
                </a:solidFill>
              </a:rPr>
              <a:t>Hvornår kommer strømmen igen? </a:t>
            </a:r>
          </a:p>
          <a:p>
            <a:r>
              <a:rPr lang="da-DK" dirty="0"/>
              <a:t>Det vil jeg forsøge at komme med nogen svar på samt hvad i som ansatte ude i boligorganisationerne kan gøre for at forberede jer på en situation, der måske aldrig kommer men som man ikke kan gøre særlig meget ved hvis man ikke har forberedt sig.</a:t>
            </a:r>
          </a:p>
          <a:p>
            <a:r>
              <a:rPr lang="da-DK" dirty="0"/>
              <a:t>Det her er ikke et dommedagsscenarie. Men en realistisk situation i et alment boligområde, når ekstrem regn, stigende grundvand og forsyningssvigt rammer samtidig – det kender de/i alt til i Vejle.</a:t>
            </a:r>
          </a:p>
          <a:p>
            <a:endParaRPr lang="da-DK" dirty="0"/>
          </a:p>
        </p:txBody>
      </p:sp>
      <p:sp>
        <p:nvSpPr>
          <p:cNvPr id="4" name="Pladsholder til slidenummer 3">
            <a:extLst>
              <a:ext uri="{FF2B5EF4-FFF2-40B4-BE49-F238E27FC236}">
                <a16:creationId xmlns:a16="http://schemas.microsoft.com/office/drawing/2014/main" id="{310E33D7-C99B-6B00-7340-FDB30B91943C}"/>
              </a:ext>
            </a:extLst>
          </p:cNvPr>
          <p:cNvSpPr>
            <a:spLocks noGrp="1"/>
          </p:cNvSpPr>
          <p:nvPr>
            <p:ph type="sldNum" sz="quarter" idx="5"/>
          </p:nvPr>
        </p:nvSpPr>
        <p:spPr/>
        <p:txBody>
          <a:bodyPr/>
          <a:lstStyle/>
          <a:p>
            <a:fld id="{ED8B954E-8CFA-4DBF-B4AF-BF3D54B4604A}" type="slidenum">
              <a:rPr lang="da-DK" smtClean="0"/>
              <a:t>2</a:t>
            </a:fld>
            <a:endParaRPr lang="da-DK" dirty="0"/>
          </a:p>
        </p:txBody>
      </p:sp>
    </p:spTree>
    <p:extLst>
      <p:ext uri="{BB962C8B-B14F-4D97-AF65-F5344CB8AC3E}">
        <p14:creationId xmlns:p14="http://schemas.microsoft.com/office/powerpoint/2010/main" val="360226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lidebillede 1">
            <a:extLst>
              <a:ext uri="{FF2B5EF4-FFF2-40B4-BE49-F238E27FC236}">
                <a16:creationId xmlns:a16="http://schemas.microsoft.com/office/drawing/2014/main" id="{92949CD6-B909-1EFD-5570-F1AA92616D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Pladsholder til noter 2">
            <a:extLst>
              <a:ext uri="{FF2B5EF4-FFF2-40B4-BE49-F238E27FC236}">
                <a16:creationId xmlns:a16="http://schemas.microsoft.com/office/drawing/2014/main" id="{5C8EDBC0-D50F-3129-4DE0-206A0221AB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dirty="0">
                <a:ea typeface="ＭＳ Ｐゴシック" panose="020B0600070205080204" pitchFamily="34" charset="-128"/>
              </a:rPr>
              <a:t>Der er udarbejdet er nationalt risikobillede  </a:t>
            </a:r>
            <a:r>
              <a:rPr lang="da-DK" altLang="da-DK" b="1" dirty="0">
                <a:ea typeface="ＭＳ Ｐゴシック" panose="020B0600070205080204" pitchFamily="34" charset="-128"/>
              </a:rPr>
              <a:t>1. Risiko­- og trussels­niveauet er historisk højt</a:t>
            </a:r>
          </a:p>
          <a:p>
            <a:r>
              <a:rPr lang="da-DK" altLang="da-DK" dirty="0">
                <a:ea typeface="ＭＳ Ｐゴシック" panose="020B0600070205080204" pitchFamily="34" charset="-128"/>
              </a:rPr>
              <a:t>Rapporten konkluderer, at Danmark står over for «det mest alvorlige risiko- og trusselsbillede i årtier». </a:t>
            </a:r>
            <a:r>
              <a:rPr lang="da-DK" altLang="da-DK" dirty="0">
                <a:ea typeface="ＭＳ Ｐゴシック" panose="020B0600070205080204" pitchFamily="34" charset="-128"/>
                <a:hlinkClick r:id="rId3"/>
              </a:rPr>
              <a:t>Regeringen+2samsik.dk+2</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Der nævnes 16 hændelsestyper (risici og trusler) som myndigheder bør rette særlig opmærksomhed mod. </a:t>
            </a:r>
            <a:r>
              <a:rPr lang="da-DK" altLang="da-DK" dirty="0">
                <a:ea typeface="ＭＳ Ｐゴシック" panose="020B0600070205080204" pitchFamily="34" charset="-128"/>
                <a:hlinkClick r:id="rId3"/>
              </a:rPr>
              <a:t>Regeringen+1</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Billedet er bredt: både aktørdrevne (fx terror, </a:t>
            </a:r>
            <a:r>
              <a:rPr lang="da-DK" altLang="da-DK" dirty="0" err="1">
                <a:ea typeface="ＭＳ Ｐゴシック" panose="020B0600070205080204" pitchFamily="34" charset="-128"/>
              </a:rPr>
              <a:t>cyber</a:t>
            </a:r>
            <a:r>
              <a:rPr lang="da-DK" altLang="da-DK" dirty="0">
                <a:ea typeface="ＭＳ Ｐゴシック" panose="020B0600070205080204" pitchFamily="34" charset="-128"/>
              </a:rPr>
              <a:t>, hybride angreb) og ikke-aktørdrevne (fx vejrhændelser, klima, forsyningssikkerhed) hændelser. </a:t>
            </a:r>
            <a:r>
              <a:rPr lang="da-DK" altLang="da-DK" dirty="0">
                <a:ea typeface="ＭＳ Ｐゴシック" panose="020B0600070205080204" pitchFamily="34" charset="-128"/>
                <a:hlinkClick r:id="rId4"/>
              </a:rPr>
              <a:t>samsik.dk+1</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 </a:t>
            </a:r>
            <a:r>
              <a:rPr lang="da-DK" altLang="da-DK" i="1" dirty="0">
                <a:ea typeface="ＭＳ Ｐゴシック" panose="020B0600070205080204" pitchFamily="34" charset="-128"/>
              </a:rPr>
              <a:t>Betydning:</a:t>
            </a:r>
            <a:r>
              <a:rPr lang="da-DK" altLang="da-DK" dirty="0">
                <a:ea typeface="ＭＳ Ｐゴシック" panose="020B0600070205080204" pitchFamily="34" charset="-128"/>
              </a:rPr>
              <a:t> Det betyder, at planlægning og beredskab ikke længere kun handler om «almindelige hændelser», men også «store, komplekse hændelser» med gennemslagskraft og brede konsekvenser.</a:t>
            </a:r>
          </a:p>
          <a:p>
            <a:r>
              <a:rPr lang="da-DK" altLang="da-DK" b="1" dirty="0">
                <a:ea typeface="ＭＳ Ｐゴシック" panose="020B0600070205080204" pitchFamily="34" charset="-128"/>
              </a:rPr>
              <a:t>2. Nye/forstærkede fokusområder: hybrid trussel, energimangel og klima</a:t>
            </a:r>
          </a:p>
          <a:p>
            <a:r>
              <a:rPr lang="da-DK" altLang="da-DK" dirty="0">
                <a:ea typeface="ＭＳ Ｐゴシック" panose="020B0600070205080204" pitchFamily="34" charset="-128"/>
              </a:rPr>
              <a:t>Rap­porten fremhæver særligt tre nye eller forstærkede fokus­områder:</a:t>
            </a:r>
          </a:p>
          <a:p>
            <a:pPr lvl="1"/>
            <a:r>
              <a:rPr lang="da-DK" altLang="da-DK" b="1" dirty="0">
                <a:ea typeface="ＭＳ Ｐゴシック" panose="020B0600070205080204" pitchFamily="34" charset="-128"/>
              </a:rPr>
              <a:t>Hybride trusler</a:t>
            </a:r>
            <a:r>
              <a:rPr lang="da-DK" altLang="da-DK" dirty="0">
                <a:ea typeface="ＭＳ Ｐゴシック" panose="020B0600070205080204" pitchFamily="34" charset="-128"/>
              </a:rPr>
              <a:t> (sabotage, misinformation, </a:t>
            </a:r>
            <a:r>
              <a:rPr lang="da-DK" altLang="da-DK" dirty="0" err="1">
                <a:ea typeface="ＭＳ Ｐゴシック" panose="020B0600070205080204" pitchFamily="34" charset="-128"/>
              </a:rPr>
              <a:t>cyberangreb</a:t>
            </a:r>
            <a:r>
              <a:rPr lang="da-DK" altLang="da-DK" dirty="0">
                <a:ea typeface="ＭＳ Ｐゴシック" panose="020B0600070205080204" pitchFamily="34" charset="-128"/>
              </a:rPr>
              <a:t> m.v.). </a:t>
            </a:r>
            <a:r>
              <a:rPr lang="da-DK" altLang="da-DK" dirty="0">
                <a:ea typeface="ＭＳ Ｐゴシック" panose="020B0600070205080204" pitchFamily="34" charset="-128"/>
                <a:hlinkClick r:id="rId5"/>
              </a:rPr>
              <a:t>Via Ritzau+1</a:t>
            </a:r>
            <a:endParaRPr lang="da-DK" altLang="da-DK" dirty="0">
              <a:ea typeface="ＭＳ Ｐゴシック" panose="020B0600070205080204" pitchFamily="34" charset="-128"/>
            </a:endParaRPr>
          </a:p>
          <a:p>
            <a:pPr lvl="1"/>
            <a:r>
              <a:rPr lang="da-DK" altLang="da-DK" b="1" dirty="0">
                <a:ea typeface="ＭＳ Ｐゴシック" panose="020B0600070205080204" pitchFamily="34" charset="-128"/>
              </a:rPr>
              <a:t>Energimangel</a:t>
            </a:r>
            <a:r>
              <a:rPr lang="da-DK" altLang="da-DK" dirty="0">
                <a:ea typeface="ＭＳ Ｐゴシック" panose="020B0600070205080204" pitchFamily="34" charset="-128"/>
              </a:rPr>
              <a:t> – et kapitel dedikeret hertil er nyt i denne udgave. </a:t>
            </a:r>
            <a:r>
              <a:rPr lang="da-DK" altLang="da-DK" dirty="0">
                <a:ea typeface="ＭＳ Ｐゴシック" panose="020B0600070205080204" pitchFamily="34" charset="-128"/>
                <a:hlinkClick r:id="rId3"/>
              </a:rPr>
              <a:t>Regeringen+1</a:t>
            </a:r>
            <a:endParaRPr lang="da-DK" altLang="da-DK" dirty="0">
              <a:ea typeface="ＭＳ Ｐゴシック" panose="020B0600070205080204" pitchFamily="34" charset="-128"/>
            </a:endParaRPr>
          </a:p>
          <a:p>
            <a:pPr lvl="1"/>
            <a:r>
              <a:rPr lang="da-DK" altLang="da-DK" b="1" dirty="0">
                <a:ea typeface="ＭＳ Ｐゴシック" panose="020B0600070205080204" pitchFamily="34" charset="-128"/>
              </a:rPr>
              <a:t>Klimaforandringer</a:t>
            </a:r>
            <a:r>
              <a:rPr lang="da-DK" altLang="da-DK" dirty="0">
                <a:ea typeface="ＭＳ Ｐゴシック" panose="020B0600070205080204" pitchFamily="34" charset="-128"/>
              </a:rPr>
              <a:t> som risikoforstærker – fx ekstremvejr, oversvømmelser, tørke. </a:t>
            </a:r>
            <a:r>
              <a:rPr lang="da-DK" altLang="da-DK" dirty="0">
                <a:ea typeface="ＭＳ Ｐゴシック" panose="020B0600070205080204" pitchFamily="34" charset="-128"/>
                <a:hlinkClick r:id="rId6"/>
              </a:rPr>
              <a:t>DMI+1</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Klimaforandringer beskrives som en “underliggende risikoforstærker”, der påvirker flere af hændelsestyperne. </a:t>
            </a:r>
            <a:r>
              <a:rPr lang="da-DK" altLang="da-DK" dirty="0">
                <a:ea typeface="ＭＳ Ｐゴシック" panose="020B0600070205080204" pitchFamily="34" charset="-128"/>
                <a:hlinkClick r:id="rId6"/>
              </a:rPr>
              <a:t>DMI+1</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 </a:t>
            </a:r>
            <a:r>
              <a:rPr lang="da-DK" altLang="da-DK" i="1" dirty="0">
                <a:ea typeface="ＭＳ Ｐゴシック" panose="020B0600070205080204" pitchFamily="34" charset="-128"/>
              </a:rPr>
              <a:t>Betydning:</a:t>
            </a:r>
            <a:r>
              <a:rPr lang="da-DK" altLang="da-DK" dirty="0">
                <a:ea typeface="ＭＳ Ｐゴシック" panose="020B0600070205080204" pitchFamily="34" charset="-128"/>
              </a:rPr>
              <a:t> Myndigheder og virksomheder bør ikke kun fokusere på enkeltstående hændelser, men være forberedt på sammenkoblede hændelser – fx </a:t>
            </a:r>
            <a:r>
              <a:rPr lang="da-DK" altLang="da-DK" dirty="0" err="1">
                <a:ea typeface="ＭＳ Ｐゴシック" panose="020B0600070205080204" pitchFamily="34" charset="-128"/>
              </a:rPr>
              <a:t>cyberangreb</a:t>
            </a:r>
            <a:r>
              <a:rPr lang="da-DK" altLang="da-DK" dirty="0">
                <a:ea typeface="ＭＳ Ｐゴシック" panose="020B0600070205080204" pitchFamily="34" charset="-128"/>
              </a:rPr>
              <a:t> </a:t>
            </a:r>
            <a:r>
              <a:rPr lang="da-DK" altLang="da-DK" i="1" dirty="0">
                <a:ea typeface="ＭＳ Ｐゴシック" panose="020B0600070205080204" pitchFamily="34" charset="-128"/>
              </a:rPr>
              <a:t>samtidig</a:t>
            </a:r>
            <a:r>
              <a:rPr lang="da-DK" altLang="da-DK" dirty="0">
                <a:ea typeface="ＭＳ Ｐゴシック" panose="020B0600070205080204" pitchFamily="34" charset="-128"/>
              </a:rPr>
              <a:t> med strømudfald eller ekstremt vejr.</a:t>
            </a:r>
          </a:p>
          <a:p>
            <a:r>
              <a:rPr lang="da-DK" altLang="da-DK" b="1" dirty="0">
                <a:ea typeface="ＭＳ Ｐゴシック" panose="020B0600070205080204" pitchFamily="34" charset="-128"/>
              </a:rPr>
              <a:t>3. Samfundets kritiske funktioner og samarbejdet mellem aktører er centralt</a:t>
            </a:r>
          </a:p>
          <a:p>
            <a:r>
              <a:rPr lang="da-DK" altLang="da-DK" dirty="0">
                <a:ea typeface="ＭＳ Ｐゴシック" panose="020B0600070205080204" pitchFamily="34" charset="-128"/>
              </a:rPr>
              <a:t>Rapporten peger på, at samfundets kritiske funktioner — fx el, varme, vand, tele, fødevarer, medicin — kan blive påvirket ved de nævnte hændelser. </a:t>
            </a:r>
            <a:r>
              <a:rPr lang="da-DK" altLang="da-DK" dirty="0">
                <a:ea typeface="ＭＳ Ｐゴシック" panose="020B0600070205080204" pitchFamily="34" charset="-128"/>
                <a:hlinkClick r:id="rId7"/>
              </a:rPr>
              <a:t>Danskeberedskaber+1</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Der er et stærkt fokus på samarbejde mellem offentlige myndigheder og private virksomheder – både fordi mange kritiske funktioner ligger i det private, og fordi robusthed kræver tværsektorielt samarbejde. </a:t>
            </a:r>
            <a:r>
              <a:rPr lang="da-DK" altLang="da-DK" dirty="0">
                <a:ea typeface="ＭＳ Ｐゴシック" panose="020B0600070205080204" pitchFamily="34" charset="-128"/>
                <a:hlinkClick r:id="rId5"/>
              </a:rPr>
              <a:t>Via Ritzau+1</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Myndigheder opfordrer kommuner og regioner til at gennemgå og ajourføre deres beredskabsplaner, især med fokus på sårbare borgere og kritiske ressourcer. </a:t>
            </a:r>
            <a:r>
              <a:rPr lang="da-DK" altLang="da-DK" dirty="0">
                <a:ea typeface="ＭＳ Ｐゴシック" panose="020B0600070205080204" pitchFamily="34" charset="-128"/>
                <a:hlinkClick r:id="rId7"/>
              </a:rPr>
              <a:t>Danskeberedskaber+1</a:t>
            </a:r>
            <a:endParaRPr lang="da-DK" altLang="da-DK" dirty="0">
              <a:ea typeface="ＭＳ Ｐゴシック" panose="020B0600070205080204" pitchFamily="34" charset="-128"/>
            </a:endParaRPr>
          </a:p>
          <a:p>
            <a:r>
              <a:rPr lang="da-DK" altLang="da-DK" dirty="0">
                <a:ea typeface="ＭＳ Ｐゴシック" panose="020B0600070205080204" pitchFamily="34" charset="-128"/>
              </a:rPr>
              <a:t>✨ </a:t>
            </a:r>
            <a:r>
              <a:rPr lang="da-DK" altLang="da-DK" i="1" dirty="0">
                <a:ea typeface="ＭＳ Ｐゴシック" panose="020B0600070205080204" pitchFamily="34" charset="-128"/>
              </a:rPr>
              <a:t>Betydning:</a:t>
            </a:r>
            <a:r>
              <a:rPr lang="da-DK" altLang="da-DK" dirty="0">
                <a:ea typeface="ＭＳ Ｐゴシック" panose="020B0600070205080204" pitchFamily="34" charset="-128"/>
              </a:rPr>
              <a:t> Det kræver at alle – stat, regioner, kommuner og privat sektor – tænker i «robusthed», «resiliens» og ikke kun «indsats». Risikoanalyse, beredskabsplaner, øvelser og samarbejde bliver nøgleord.</a:t>
            </a:r>
          </a:p>
          <a:p>
            <a:endParaRPr lang="da-DK" altLang="da-DK" dirty="0">
              <a:ea typeface="ＭＳ Ｐゴシック" panose="020B0600070205080204" pitchFamily="34" charset="-128"/>
            </a:endParaRPr>
          </a:p>
        </p:txBody>
      </p:sp>
      <p:sp>
        <p:nvSpPr>
          <p:cNvPr id="33796" name="Pladsholder til slidenummer 3">
            <a:extLst>
              <a:ext uri="{FF2B5EF4-FFF2-40B4-BE49-F238E27FC236}">
                <a16:creationId xmlns:a16="http://schemas.microsoft.com/office/drawing/2014/main" id="{27186A50-A65A-7B91-94E5-B46488E839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65726AD-0DA8-4EC7-8CFC-8DBC17A90B48}" type="slidenum">
              <a:rPr lang="en-GB" altLang="da-DK" smtClean="0"/>
              <a:pPr>
                <a:spcBef>
                  <a:spcPct val="0"/>
                </a:spcBef>
              </a:pPr>
              <a:t>3</a:t>
            </a:fld>
            <a:endParaRPr lang="en-GB" alt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dsholder til slidebillede 1">
            <a:extLst>
              <a:ext uri="{FF2B5EF4-FFF2-40B4-BE49-F238E27FC236}">
                <a16:creationId xmlns:a16="http://schemas.microsoft.com/office/drawing/2014/main" id="{D7330962-CFBF-BB30-A1A4-E09F5DBCD3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Pladsholder til noter 2">
            <a:extLst>
              <a:ext uri="{FF2B5EF4-FFF2-40B4-BE49-F238E27FC236}">
                <a16:creationId xmlns:a16="http://schemas.microsoft.com/office/drawing/2014/main" id="{1018DAE7-6DDA-004F-FEE6-9C774A1B41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dirty="0">
                <a:ea typeface="ＭＳ Ｐゴシック" panose="020B0600070205080204" pitchFamily="34" charset="-128"/>
              </a:rPr>
              <a:t>Beredskabslandskabet ser ud som følgende oppe fra og nedefter</a:t>
            </a:r>
          </a:p>
        </p:txBody>
      </p:sp>
      <p:sp>
        <p:nvSpPr>
          <p:cNvPr id="38916" name="Pladsholder til slidenummer 3">
            <a:extLst>
              <a:ext uri="{FF2B5EF4-FFF2-40B4-BE49-F238E27FC236}">
                <a16:creationId xmlns:a16="http://schemas.microsoft.com/office/drawing/2014/main" id="{7E1A6342-B55C-DF08-7B8E-EDDCCC36FF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0626F4-CF6B-4E5D-9BB2-F5B90FD0B3CE}" type="slidenum">
              <a:rPr lang="en-GB" altLang="da-DK" smtClean="0"/>
              <a:pPr>
                <a:spcBef>
                  <a:spcPct val="0"/>
                </a:spcBef>
              </a:pPr>
              <a:t>7</a:t>
            </a:fld>
            <a:endParaRPr lang="en-GB" alt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dsholder til slidebillede 1">
            <a:extLst>
              <a:ext uri="{FF2B5EF4-FFF2-40B4-BE49-F238E27FC236}">
                <a16:creationId xmlns:a16="http://schemas.microsoft.com/office/drawing/2014/main" id="{69C82B4F-756A-FFD7-13D9-1FEB3F6735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dsholder til noter 2">
            <a:extLst>
              <a:ext uri="{FF2B5EF4-FFF2-40B4-BE49-F238E27FC236}">
                <a16:creationId xmlns:a16="http://schemas.microsoft.com/office/drawing/2014/main" id="{63977631-42F4-E59D-E9EF-9BE919EDB7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dirty="0">
                <a:solidFill>
                  <a:srgbClr val="474747"/>
                </a:solidFill>
                <a:ea typeface="ＭＳ Ｐゴシック" panose="020B0600070205080204" pitchFamily="34" charset="-128"/>
              </a:rPr>
              <a:t>Med det nye nationale risiko- og trusselsbillede er det tydeligt at beredskab og krisehåndtering er afgørende vigtig.</a:t>
            </a:r>
          </a:p>
          <a:p>
            <a:endParaRPr lang="da-DK" altLang="da-DK" dirty="0">
              <a:solidFill>
                <a:srgbClr val="474747"/>
              </a:solidFill>
              <a:ea typeface="ＭＳ Ｐゴシック" panose="020B0600070205080204" pitchFamily="34" charset="-128"/>
            </a:endParaRPr>
          </a:p>
          <a:p>
            <a:r>
              <a:rPr lang="da-DK" altLang="da-DK" dirty="0">
                <a:solidFill>
                  <a:srgbClr val="474747"/>
                </a:solidFill>
                <a:ea typeface="ＭＳ Ｐゴシック" panose="020B0600070205080204" pitchFamily="34" charset="-128"/>
              </a:rPr>
              <a:t>Staten fastlægger de overordnede rammer, mens kommunerne har ansvaret for den lokale operative indsats  Staten hjemkalder også det overordnede arbejde i kommunerne i tilfælde af meget kriser samt ved krig.</a:t>
            </a:r>
          </a:p>
        </p:txBody>
      </p:sp>
      <p:sp>
        <p:nvSpPr>
          <p:cNvPr id="43012" name="Pladsholder til slidenummer 3">
            <a:extLst>
              <a:ext uri="{FF2B5EF4-FFF2-40B4-BE49-F238E27FC236}">
                <a16:creationId xmlns:a16="http://schemas.microsoft.com/office/drawing/2014/main" id="{43E6F52A-04DA-74A8-4519-6D4B3AD9C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0E1E68B-DF2E-4686-B3AA-27ECDE13C541}" type="slidenum">
              <a:rPr lang="da-DK" altLang="da-DK" smtClean="0"/>
              <a:pPr>
                <a:spcBef>
                  <a:spcPct val="0"/>
                </a:spcBef>
              </a:pPr>
              <a:t>8</a:t>
            </a:fld>
            <a:endParaRPr lang="da-DK" alt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KL har udarbejdet denne rapport/vejledning hvor man kommer med oversættelse af det </a:t>
            </a:r>
            <a:r>
              <a:rPr lang="da-DK" dirty="0" err="1"/>
              <a:t>natinale</a:t>
            </a:r>
            <a:r>
              <a:rPr lang="da-DK" dirty="0"/>
              <a:t> risikobillede til konkrete </a:t>
            </a:r>
            <a:r>
              <a:rPr lang="da-DK" dirty="0" err="1"/>
              <a:t>indsatsere</a:t>
            </a:r>
            <a:r>
              <a:rPr lang="da-DK" dirty="0"/>
              <a:t> for kommunen og deres </a:t>
            </a:r>
            <a:r>
              <a:rPr lang="da-DK" dirty="0" err="1"/>
              <a:t>samarbejdspartenere</a:t>
            </a:r>
            <a:r>
              <a:rPr lang="da-DK" dirty="0"/>
              <a:t> </a:t>
            </a:r>
            <a:r>
              <a:rPr lang="da-DK" sz="1200" dirty="0">
                <a:solidFill>
                  <a:schemeClr val="tx2"/>
                </a:solidFill>
              </a:rPr>
              <a:t>Formålet er at støtte kommunale beslutningstagere og sagsbehandlere i planlægnings- og prioriteringsarbejdet på beredskabsområdet. </a:t>
            </a:r>
          </a:p>
          <a:p>
            <a:pPr marL="0" indent="0">
              <a:buNone/>
            </a:pPr>
            <a:endParaRPr lang="da-DK" sz="1200" dirty="0">
              <a:solidFill>
                <a:schemeClr val="tx2"/>
              </a:solidFill>
            </a:endParaRPr>
          </a:p>
          <a:p>
            <a:pPr marL="0" indent="0">
              <a:buNone/>
            </a:pPr>
            <a:r>
              <a:rPr lang="da-DK" sz="1200" b="1" dirty="0">
                <a:solidFill>
                  <a:schemeClr val="tx2"/>
                </a:solidFill>
              </a:rPr>
              <a:t>Fem indsatsområder: </a:t>
            </a:r>
          </a:p>
          <a:p>
            <a:pPr marL="0" indent="0">
              <a:buNone/>
            </a:pPr>
            <a:r>
              <a:rPr lang="da-DK" sz="1200" dirty="0">
                <a:solidFill>
                  <a:schemeClr val="tx2"/>
                </a:solidFill>
              </a:rPr>
              <a:t>1) Prioriter </a:t>
            </a:r>
            <a:r>
              <a:rPr lang="da-DK" sz="1200" dirty="0" err="1">
                <a:solidFill>
                  <a:schemeClr val="tx2"/>
                </a:solidFill>
              </a:rPr>
              <a:t>cybersikkerhed</a:t>
            </a:r>
            <a:r>
              <a:rPr lang="da-DK" sz="1200" dirty="0">
                <a:solidFill>
                  <a:schemeClr val="tx2"/>
                </a:solidFill>
              </a:rPr>
              <a:t> – bedre IT sikkerhed</a:t>
            </a:r>
          </a:p>
          <a:p>
            <a:pPr marL="0" indent="0">
              <a:buNone/>
            </a:pPr>
            <a:r>
              <a:rPr lang="da-DK" sz="1200" dirty="0">
                <a:solidFill>
                  <a:schemeClr val="tx2"/>
                </a:solidFill>
              </a:rPr>
              <a:t>2) Planlæg for strømnedbrud - Plejecentre</a:t>
            </a:r>
          </a:p>
          <a:p>
            <a:pPr marL="0" indent="0">
              <a:buNone/>
            </a:pPr>
            <a:r>
              <a:rPr lang="da-DK" sz="1200" dirty="0">
                <a:solidFill>
                  <a:schemeClr val="tx2"/>
                </a:solidFill>
              </a:rPr>
              <a:t>3) Styrk forsyningssikkerheder – Vand, varme, spilvand, fødevare</a:t>
            </a:r>
          </a:p>
          <a:p>
            <a:pPr marL="0" indent="0">
              <a:buNone/>
            </a:pPr>
            <a:r>
              <a:rPr lang="da-DK" sz="1200" dirty="0">
                <a:solidFill>
                  <a:schemeClr val="tx2"/>
                </a:solidFill>
              </a:rPr>
              <a:t>4) Forøg krisestyringskapaciteten – Krisestab, træning og koordinering med politi og beredskab</a:t>
            </a:r>
          </a:p>
          <a:p>
            <a:pPr marL="0" indent="0">
              <a:buNone/>
            </a:pPr>
            <a:r>
              <a:rPr lang="da-DK" sz="1200" dirty="0">
                <a:solidFill>
                  <a:schemeClr val="tx2"/>
                </a:solidFill>
              </a:rPr>
              <a:t>5) Skab kontakt til erhvervsliv og civilsamfund – Borgerinddragelse, NGO, Boligorganisationer, Erhverv om forsyninger</a:t>
            </a:r>
          </a:p>
          <a:p>
            <a:endParaRPr lang="da-DK" dirty="0"/>
          </a:p>
        </p:txBody>
      </p:sp>
      <p:sp>
        <p:nvSpPr>
          <p:cNvPr id="4" name="Pladsholder til slidenummer 3"/>
          <p:cNvSpPr>
            <a:spLocks noGrp="1"/>
          </p:cNvSpPr>
          <p:nvPr>
            <p:ph type="sldNum" sz="quarter" idx="5"/>
          </p:nvPr>
        </p:nvSpPr>
        <p:spPr/>
        <p:txBody>
          <a:bodyPr/>
          <a:lstStyle/>
          <a:p>
            <a:fld id="{B99D6A0E-D2F9-4870-993B-AA8D3C0B216E}" type="slidenum">
              <a:rPr lang="da-DK" smtClean="0"/>
              <a:t>9</a:t>
            </a:fld>
            <a:endParaRPr lang="da-DK"/>
          </a:p>
        </p:txBody>
      </p:sp>
    </p:spTree>
    <p:extLst>
      <p:ext uri="{BB962C8B-B14F-4D97-AF65-F5344CB8AC3E}">
        <p14:creationId xmlns:p14="http://schemas.microsoft.com/office/powerpoint/2010/main" val="202961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dsholder til slidebillede 1">
            <a:extLst>
              <a:ext uri="{FF2B5EF4-FFF2-40B4-BE49-F238E27FC236}">
                <a16:creationId xmlns:a16="http://schemas.microsoft.com/office/drawing/2014/main" id="{FAF51532-42A7-B2A6-16B0-1660FE285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dsholder til noter 2">
            <a:extLst>
              <a:ext uri="{FF2B5EF4-FFF2-40B4-BE49-F238E27FC236}">
                <a16:creationId xmlns:a16="http://schemas.microsoft.com/office/drawing/2014/main" id="{B7DF40AB-75FD-4B52-0E8D-B550395CFF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dirty="0">
                <a:ea typeface="ＭＳ Ｐゴシック" panose="020B0600070205080204" pitchFamily="34" charset="-128"/>
              </a:rPr>
              <a:t>Den ene del er de ældre eller folk der har fysiske </a:t>
            </a:r>
            <a:r>
              <a:rPr lang="da-DK" altLang="da-DK" dirty="0" err="1">
                <a:ea typeface="ＭＳ Ｐゴシック" panose="020B0600070205080204" pitchFamily="34" charset="-128"/>
              </a:rPr>
              <a:t>elllere</a:t>
            </a:r>
            <a:r>
              <a:rPr lang="da-DK" altLang="da-DK" dirty="0">
                <a:ea typeface="ＭＳ Ｐゴシック" panose="020B0600070205080204" pitchFamily="34" charset="-128"/>
              </a:rPr>
              <a:t> psykiske handikap der betyder at de skal bruge hjælp kort sagt Dem der ikke kan klare sig selv – og her skal vi skelne mellem dem der er er i pleje </a:t>
            </a:r>
            <a:r>
              <a:rPr lang="da-DK" altLang="da-DK" dirty="0" err="1">
                <a:ea typeface="ＭＳ Ｐゴシック" panose="020B0600070205080204" pitchFamily="34" charset="-128"/>
              </a:rPr>
              <a:t>boligere</a:t>
            </a:r>
            <a:r>
              <a:rPr lang="da-DK" altLang="da-DK" dirty="0">
                <a:ea typeface="ＭＳ Ｐゴシック" panose="020B0600070205080204" pitchFamily="34" charset="-128"/>
              </a:rPr>
              <a:t> da det er </a:t>
            </a:r>
            <a:r>
              <a:rPr lang="da-DK" altLang="da-DK" dirty="0" err="1">
                <a:ea typeface="ＭＳ Ｐゴシック" panose="020B0600070205080204" pitchFamily="34" charset="-128"/>
              </a:rPr>
              <a:t>kommuenens</a:t>
            </a:r>
            <a:r>
              <a:rPr lang="da-DK" altLang="da-DK" dirty="0">
                <a:ea typeface="ＭＳ Ｐゴシック" panose="020B0600070205080204" pitchFamily="34" charset="-128"/>
              </a:rPr>
              <a:t> opgave, men der kommer her et krav om </a:t>
            </a:r>
            <a:r>
              <a:rPr lang="da-DK" altLang="da-DK" dirty="0" err="1">
                <a:ea typeface="ＭＳ Ｐゴシック" panose="020B0600070205080204" pitchFamily="34" charset="-128"/>
              </a:rPr>
              <a:t>samarebjde</a:t>
            </a:r>
            <a:r>
              <a:rPr lang="da-DK" altLang="da-DK" dirty="0">
                <a:ea typeface="ＭＳ Ｐゴシック" panose="020B0600070205080204" pitchFamily="34" charset="-128"/>
              </a:rPr>
              <a:t> dialog da det ofte er boligorganisationerne der </a:t>
            </a:r>
            <a:r>
              <a:rPr lang="da-DK" altLang="da-DK" dirty="0" err="1">
                <a:ea typeface="ＭＳ Ｐゴシック" panose="020B0600070205080204" pitchFamily="34" charset="-128"/>
              </a:rPr>
              <a:t>der</a:t>
            </a:r>
            <a:r>
              <a:rPr lang="da-DK" altLang="da-DK" dirty="0">
                <a:ea typeface="ＭＳ Ｐゴシック" panose="020B0600070205080204" pitchFamily="34" charset="-128"/>
              </a:rPr>
              <a:t> driver bygningerne </a:t>
            </a:r>
          </a:p>
          <a:p>
            <a:endParaRPr lang="da-DK" altLang="da-DK" dirty="0">
              <a:ea typeface="ＭＳ Ｐゴシック" panose="020B0600070205080204" pitchFamily="34" charset="-128"/>
            </a:endParaRPr>
          </a:p>
          <a:p>
            <a:r>
              <a:rPr lang="da-DK" altLang="da-DK" dirty="0">
                <a:ea typeface="ＭＳ Ｐゴシック" panose="020B0600070205080204" pitchFamily="34" charset="-128"/>
              </a:rPr>
              <a:t>Men der er også udfordringer med de bygninger der ligger på </a:t>
            </a:r>
            <a:r>
              <a:rPr lang="da-DK" altLang="da-DK" dirty="0" err="1">
                <a:ea typeface="ＭＳ Ｐゴシック" panose="020B0600070205080204" pitchFamily="34" charset="-128"/>
              </a:rPr>
              <a:t>dalvej</a:t>
            </a:r>
            <a:r>
              <a:rPr lang="da-DK" altLang="da-DK" dirty="0">
                <a:ea typeface="ＭＳ Ｐゴシック" panose="020B0600070205080204" pitchFamily="34" charset="-128"/>
              </a:rPr>
              <a:t> modsat Høje Gladsaxe, hvor der kan være store udfordringer kloakeringen, og hvis man har plejehjem på de dårlige adresser så kan man sammen med kommunen se på om man kan </a:t>
            </a:r>
            <a:r>
              <a:rPr lang="da-DK" altLang="da-DK" dirty="0" err="1">
                <a:ea typeface="ＭＳ Ｐゴシック" panose="020B0600070205080204" pitchFamily="34" charset="-128"/>
              </a:rPr>
              <a:t>evakvuere</a:t>
            </a:r>
            <a:r>
              <a:rPr lang="da-DK" altLang="da-DK" dirty="0">
                <a:ea typeface="ＭＳ Ｐゴシック" panose="020B0600070205080204" pitchFamily="34" charset="-128"/>
              </a:rPr>
              <a:t> beboerne til andre og bedre plejehjem indtil der igen er normal forsyning, det gælder også i forhold til hvor der skal opsættes nødgeneratorer, det er derfor vigtigt at man får en god dialog med kommunen og får lagt de rigtige planer. Vi får mange henvendelser om hvem der skal købe og drive nødgeneratorer og her er svaret – det er kommunens! </a:t>
            </a:r>
          </a:p>
        </p:txBody>
      </p:sp>
      <p:sp>
        <p:nvSpPr>
          <p:cNvPr id="40964" name="Pladsholder til slidenummer 3">
            <a:extLst>
              <a:ext uri="{FF2B5EF4-FFF2-40B4-BE49-F238E27FC236}">
                <a16:creationId xmlns:a16="http://schemas.microsoft.com/office/drawing/2014/main" id="{2A6689E0-E4C3-E50E-8DE7-F53885B5D8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0C791E9-FD9A-4F72-B4EE-9B6AE8CC1788}" type="slidenum">
              <a:rPr lang="en-GB" altLang="da-DK" smtClean="0"/>
              <a:pPr>
                <a:spcBef>
                  <a:spcPct val="0"/>
                </a:spcBef>
              </a:pPr>
              <a:t>10</a:t>
            </a:fld>
            <a:endParaRPr lang="en-GB" alt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2E6BB-4134-B07B-F107-A4A86FB160D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4ADF120-A554-0FBB-F2F2-2B442589EBC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E71C1E0-1A05-3DD6-795E-FB32D3E20BC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A0AC37A2-C9AB-4159-3A16-F2D0B63BF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D6A0E-D2F9-4870-993B-AA8D3C0B216E}"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701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AC41B-1239-D95D-C927-CC48FE77982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F2CA08B-F092-2297-ED0D-A1513901E53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E0AF701-C74C-9BCA-2586-98CCFCEF2DE2}"/>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D069984F-D1B6-FDA9-01DE-D6601B8005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D6A0E-D2F9-4870-993B-AA8D3C0B216E}"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2582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1">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06069CE7-8B5A-105C-3D55-BB831895BFE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FF304B8-4A27-83AD-A031-4D07DFA1CD58}"/>
              </a:ext>
            </a:extLst>
          </p:cNvPr>
          <p:cNvSpPr>
            <a:spLocks noGrp="1"/>
          </p:cNvSpPr>
          <p:nvPr>
            <p:ph type="ctrTitle" hasCustomPrompt="1"/>
          </p:nvPr>
        </p:nvSpPr>
        <p:spPr>
          <a:xfrm>
            <a:off x="762000" y="1009650"/>
            <a:ext cx="9144000" cy="1143000"/>
          </a:xfrm>
        </p:spPr>
        <p:txBody>
          <a:bodyPr anchor="b" anchorCtr="0"/>
          <a:lstStyle>
            <a:lvl1pPr algn="l">
              <a:lnSpc>
                <a:spcPct val="80000"/>
              </a:lnSpc>
              <a:defRPr sz="7500"/>
            </a:lvl1pPr>
          </a:lstStyle>
          <a:p>
            <a:r>
              <a:rPr lang="da-DK" dirty="0"/>
              <a:t>Overskrift</a:t>
            </a:r>
          </a:p>
        </p:txBody>
      </p:sp>
      <p:sp>
        <p:nvSpPr>
          <p:cNvPr id="3" name="Undertitel 2">
            <a:extLst>
              <a:ext uri="{FF2B5EF4-FFF2-40B4-BE49-F238E27FC236}">
                <a16:creationId xmlns:a16="http://schemas.microsoft.com/office/drawing/2014/main" id="{DA9C1770-3067-1C53-228B-1F5CC0F074CC}"/>
              </a:ext>
            </a:extLst>
          </p:cNvPr>
          <p:cNvSpPr>
            <a:spLocks noGrp="1"/>
          </p:cNvSpPr>
          <p:nvPr>
            <p:ph type="subTitle" idx="1"/>
          </p:nvPr>
        </p:nvSpPr>
        <p:spPr>
          <a:xfrm>
            <a:off x="762000" y="2198688"/>
            <a:ext cx="9144000" cy="82391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0" name="Pladsholder til tekst 9">
            <a:extLst>
              <a:ext uri="{FF2B5EF4-FFF2-40B4-BE49-F238E27FC236}">
                <a16:creationId xmlns:a16="http://schemas.microsoft.com/office/drawing/2014/main" id="{BEB629A7-FFA0-E585-D663-514D985FB947}"/>
              </a:ext>
            </a:extLst>
          </p:cNvPr>
          <p:cNvSpPr>
            <a:spLocks noGrp="1"/>
          </p:cNvSpPr>
          <p:nvPr>
            <p:ph type="body" sz="quarter" idx="13" hasCustomPrompt="1"/>
          </p:nvPr>
        </p:nvSpPr>
        <p:spPr>
          <a:xfrm>
            <a:off x="762000" y="4213225"/>
            <a:ext cx="3009900" cy="307975"/>
          </a:xfrm>
        </p:spPr>
        <p:txBody>
          <a:bodyPr/>
          <a:lstStyle>
            <a:lvl1pPr marL="0" indent="0">
              <a:buNone/>
              <a:defRPr sz="2100">
                <a:solidFill>
                  <a:schemeClr val="bg1"/>
                </a:solidFill>
                <a:latin typeface="+mj-lt"/>
              </a:defRPr>
            </a:lvl1pPr>
          </a:lstStyle>
          <a:p>
            <a:pPr lvl="0"/>
            <a:r>
              <a:rPr lang="da-DK" dirty="0"/>
              <a:t>Navn Navnesen</a:t>
            </a:r>
          </a:p>
        </p:txBody>
      </p:sp>
      <p:sp>
        <p:nvSpPr>
          <p:cNvPr id="11" name="Pladsholder til tekst 9">
            <a:extLst>
              <a:ext uri="{FF2B5EF4-FFF2-40B4-BE49-F238E27FC236}">
                <a16:creationId xmlns:a16="http://schemas.microsoft.com/office/drawing/2014/main" id="{0EA327A1-AEEB-6BE3-5A2C-0900D0F90581}"/>
              </a:ext>
            </a:extLst>
          </p:cNvPr>
          <p:cNvSpPr>
            <a:spLocks noGrp="1"/>
          </p:cNvSpPr>
          <p:nvPr>
            <p:ph type="body" sz="quarter" idx="14" hasCustomPrompt="1"/>
          </p:nvPr>
        </p:nvSpPr>
        <p:spPr>
          <a:xfrm>
            <a:off x="762000" y="4535487"/>
            <a:ext cx="3009900" cy="307975"/>
          </a:xfrm>
        </p:spPr>
        <p:txBody>
          <a:bodyPr/>
          <a:lstStyle>
            <a:lvl1pPr marL="0" indent="0">
              <a:buNone/>
              <a:defRPr sz="2100" cap="all" baseline="0">
                <a:solidFill>
                  <a:schemeClr val="bg1"/>
                </a:solidFill>
                <a:latin typeface="+mj-lt"/>
              </a:defRPr>
            </a:lvl1pPr>
          </a:lstStyle>
          <a:p>
            <a:pPr lvl="0"/>
            <a:r>
              <a:rPr lang="da-DK" dirty="0"/>
              <a:t>Dato 05.01.24</a:t>
            </a:r>
          </a:p>
        </p:txBody>
      </p:sp>
      <p:sp>
        <p:nvSpPr>
          <p:cNvPr id="5" name="Kombinationstegning: figur 4">
            <a:extLst>
              <a:ext uri="{FF2B5EF4-FFF2-40B4-BE49-F238E27FC236}">
                <a16:creationId xmlns:a16="http://schemas.microsoft.com/office/drawing/2014/main" id="{2A1F0B80-604A-DDB4-10C9-CF32F1088AB4}"/>
              </a:ext>
            </a:extLst>
          </p:cNvPr>
          <p:cNvSpPr/>
          <p:nvPr userDrawn="1"/>
        </p:nvSpPr>
        <p:spPr>
          <a:xfrm>
            <a:off x="762000" y="5486400"/>
            <a:ext cx="1447800" cy="996950"/>
          </a:xfrm>
          <a:custGeom>
            <a:avLst/>
            <a:gdLst>
              <a:gd name="connsiteX0" fmla="*/ 397573 w 1447800"/>
              <a:gd name="connsiteY0" fmla="*/ 555274 h 996950"/>
              <a:gd name="connsiteX1" fmla="*/ 550750 w 1447800"/>
              <a:gd name="connsiteY1" fmla="*/ 555274 h 996950"/>
              <a:gd name="connsiteX2" fmla="*/ 609173 w 1447800"/>
              <a:gd name="connsiteY2" fmla="*/ 609138 h 996950"/>
              <a:gd name="connsiteX3" fmla="*/ 550750 w 1447800"/>
              <a:gd name="connsiteY3" fmla="*/ 663002 h 996950"/>
              <a:gd name="connsiteX4" fmla="*/ 550750 w 1447800"/>
              <a:gd name="connsiteY4" fmla="*/ 662973 h 996950"/>
              <a:gd name="connsiteX5" fmla="*/ 397573 w 1447800"/>
              <a:gd name="connsiteY5" fmla="*/ 662973 h 996950"/>
              <a:gd name="connsiteX6" fmla="*/ 397573 w 1447800"/>
              <a:gd name="connsiteY6" fmla="*/ 324565 h 996950"/>
              <a:gd name="connsiteX7" fmla="*/ 545431 w 1447800"/>
              <a:gd name="connsiteY7" fmla="*/ 324565 h 996950"/>
              <a:gd name="connsiteX8" fmla="*/ 597663 w 1447800"/>
              <a:gd name="connsiteY8" fmla="*/ 373926 h 996950"/>
              <a:gd name="connsiteX9" fmla="*/ 545431 w 1447800"/>
              <a:gd name="connsiteY9" fmla="*/ 424188 h 996950"/>
              <a:gd name="connsiteX10" fmla="*/ 397573 w 1447800"/>
              <a:gd name="connsiteY10" fmla="*/ 424188 h 996950"/>
              <a:gd name="connsiteX11" fmla="*/ 847367 w 1447800"/>
              <a:gd name="connsiteY11" fmla="*/ 194408 h 996950"/>
              <a:gd name="connsiteX12" fmla="*/ 847367 w 1447800"/>
              <a:gd name="connsiteY12" fmla="*/ 793130 h 996950"/>
              <a:gd name="connsiteX13" fmla="*/ 1236966 w 1447800"/>
              <a:gd name="connsiteY13" fmla="*/ 793130 h 996950"/>
              <a:gd name="connsiteX14" fmla="*/ 1236966 w 1447800"/>
              <a:gd name="connsiteY14" fmla="*/ 658499 h 996950"/>
              <a:gd name="connsiteX15" fmla="*/ 999672 w 1447800"/>
              <a:gd name="connsiteY15" fmla="*/ 658499 h 996950"/>
              <a:gd name="connsiteX16" fmla="*/ 999672 w 1447800"/>
              <a:gd name="connsiteY16" fmla="*/ 194408 h 996950"/>
              <a:gd name="connsiteX17" fmla="*/ 245268 w 1447800"/>
              <a:gd name="connsiteY17" fmla="*/ 194408 h 996950"/>
              <a:gd name="connsiteX18" fmla="*/ 245268 w 1447800"/>
              <a:gd name="connsiteY18" fmla="*/ 793130 h 996950"/>
              <a:gd name="connsiteX19" fmla="*/ 590599 w 1447800"/>
              <a:gd name="connsiteY19" fmla="*/ 793130 h 996950"/>
              <a:gd name="connsiteX20" fmla="*/ 764151 w 1447800"/>
              <a:gd name="connsiteY20" fmla="*/ 630666 h 996950"/>
              <a:gd name="connsiteX21" fmla="*/ 651695 w 1447800"/>
              <a:gd name="connsiteY21" fmla="*/ 484356 h 996950"/>
              <a:gd name="connsiteX22" fmla="*/ 752641 w 1447800"/>
              <a:gd name="connsiteY22" fmla="*/ 347022 h 996950"/>
              <a:gd name="connsiteX23" fmla="*/ 579961 w 1447800"/>
              <a:gd name="connsiteY23" fmla="*/ 194408 h 996950"/>
              <a:gd name="connsiteX24" fmla="*/ 0 w 1447800"/>
              <a:gd name="connsiteY24" fmla="*/ 0 h 996950"/>
              <a:gd name="connsiteX25" fmla="*/ 1447800 w 1447800"/>
              <a:gd name="connsiteY25" fmla="*/ 0 h 996950"/>
              <a:gd name="connsiteX26" fmla="*/ 1447800 w 1447800"/>
              <a:gd name="connsiteY26" fmla="*/ 996950 h 996950"/>
              <a:gd name="connsiteX27" fmla="*/ 0 w 1447800"/>
              <a:gd name="connsiteY2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800" h="996950">
                <a:moveTo>
                  <a:pt x="397573" y="555274"/>
                </a:moveTo>
                <a:lnTo>
                  <a:pt x="550750" y="555274"/>
                </a:lnTo>
                <a:cubicBezTo>
                  <a:pt x="587926" y="555274"/>
                  <a:pt x="609173" y="579504"/>
                  <a:pt x="609173" y="609138"/>
                </a:cubicBezTo>
                <a:cubicBezTo>
                  <a:pt x="609173" y="641445"/>
                  <a:pt x="587025" y="663002"/>
                  <a:pt x="550750" y="663002"/>
                </a:cubicBezTo>
                <a:lnTo>
                  <a:pt x="550750" y="662973"/>
                </a:lnTo>
                <a:lnTo>
                  <a:pt x="397573" y="662973"/>
                </a:lnTo>
                <a:close/>
                <a:moveTo>
                  <a:pt x="397573" y="324565"/>
                </a:moveTo>
                <a:lnTo>
                  <a:pt x="545431" y="324565"/>
                </a:lnTo>
                <a:cubicBezTo>
                  <a:pt x="576415" y="324565"/>
                  <a:pt x="597663" y="345221"/>
                  <a:pt x="597663" y="373926"/>
                </a:cubicBezTo>
                <a:cubicBezTo>
                  <a:pt x="597663" y="402631"/>
                  <a:pt x="576415" y="424188"/>
                  <a:pt x="545431" y="424188"/>
                </a:cubicBezTo>
                <a:lnTo>
                  <a:pt x="397573" y="424188"/>
                </a:lnTo>
                <a:close/>
                <a:moveTo>
                  <a:pt x="847367" y="194408"/>
                </a:moveTo>
                <a:lnTo>
                  <a:pt x="847367" y="793130"/>
                </a:lnTo>
                <a:lnTo>
                  <a:pt x="1236966" y="793130"/>
                </a:lnTo>
                <a:lnTo>
                  <a:pt x="1236966" y="658499"/>
                </a:lnTo>
                <a:lnTo>
                  <a:pt x="999672" y="658499"/>
                </a:lnTo>
                <a:lnTo>
                  <a:pt x="999672" y="194408"/>
                </a:lnTo>
                <a:close/>
                <a:moveTo>
                  <a:pt x="245268" y="194408"/>
                </a:moveTo>
                <a:lnTo>
                  <a:pt x="245268" y="793130"/>
                </a:lnTo>
                <a:lnTo>
                  <a:pt x="590599" y="793130"/>
                </a:lnTo>
                <a:cubicBezTo>
                  <a:pt x="706601" y="793130"/>
                  <a:pt x="764151" y="717738"/>
                  <a:pt x="764151" y="630666"/>
                </a:cubicBezTo>
                <a:cubicBezTo>
                  <a:pt x="764151" y="555274"/>
                  <a:pt x="714565" y="494234"/>
                  <a:pt x="651695" y="484356"/>
                </a:cubicBezTo>
                <a:cubicBezTo>
                  <a:pt x="707473" y="471776"/>
                  <a:pt x="752641" y="421514"/>
                  <a:pt x="752641" y="347022"/>
                </a:cubicBezTo>
                <a:cubicBezTo>
                  <a:pt x="752641" y="272530"/>
                  <a:pt x="696835" y="194408"/>
                  <a:pt x="579961" y="194408"/>
                </a:cubicBezTo>
                <a:close/>
                <a:moveTo>
                  <a:pt x="0" y="0"/>
                </a:moveTo>
                <a:lnTo>
                  <a:pt x="1447800" y="0"/>
                </a:lnTo>
                <a:lnTo>
                  <a:pt x="1447800" y="996950"/>
                </a:lnTo>
                <a:lnTo>
                  <a:pt x="0" y="99695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Tree>
    <p:extLst>
      <p:ext uri="{BB962C8B-B14F-4D97-AF65-F5344CB8AC3E}">
        <p14:creationId xmlns:p14="http://schemas.microsoft.com/office/powerpoint/2010/main" val="2053265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dhold og foto højre hvid">
    <p:bg>
      <p:bgPr>
        <a:solidFill>
          <a:schemeClr val="bg1"/>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B62C0CF6-621D-867F-E5B1-977CAB459890}"/>
              </a:ext>
            </a:extLst>
          </p:cNvPr>
          <p:cNvSpPr>
            <a:spLocks noGrp="1"/>
          </p:cNvSpPr>
          <p:nvPr>
            <p:ph type="pic" sz="quarter" idx="13" hasCustomPrompt="1"/>
          </p:nvPr>
        </p:nvSpPr>
        <p:spPr>
          <a:xfrm>
            <a:off x="6666297" y="0"/>
            <a:ext cx="5525703" cy="6858000"/>
          </a:xfrm>
        </p:spPr>
        <p:txBody>
          <a:bodyPr tIns="2520000"/>
          <a:lstStyle>
            <a:lvl1pPr marL="0" indent="0" algn="ctr">
              <a:buNone/>
              <a:defRPr sz="1000">
                <a:solidFill>
                  <a:schemeClr val="tx2"/>
                </a:solidFill>
              </a:defRPr>
            </a:lvl1pPr>
          </a:lstStyle>
          <a:p>
            <a:pPr lvl="0"/>
            <a:r>
              <a:rPr lang="da-DK" dirty="0"/>
              <a:t>Indsæt billede</a:t>
            </a:r>
          </a:p>
        </p:txBody>
      </p:sp>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4" y="1234281"/>
            <a:ext cx="4970846"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4" y="2216151"/>
            <a:ext cx="4970846" cy="3960812"/>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641393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og foto venstr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B62C0CF6-621D-867F-E5B1-977CAB459890}"/>
              </a:ext>
            </a:extLst>
          </p:cNvPr>
          <p:cNvSpPr>
            <a:spLocks noGrp="1"/>
          </p:cNvSpPr>
          <p:nvPr>
            <p:ph type="pic" sz="quarter" idx="13" hasCustomPrompt="1"/>
          </p:nvPr>
        </p:nvSpPr>
        <p:spPr>
          <a:xfrm>
            <a:off x="0" y="0"/>
            <a:ext cx="5462552" cy="6858000"/>
          </a:xfrm>
        </p:spPr>
        <p:txBody>
          <a:bodyPr tIns="2520000"/>
          <a:lstStyle>
            <a:lvl1pPr marL="0" indent="0" algn="ctr">
              <a:buNone/>
              <a:defRPr sz="1000">
                <a:solidFill>
                  <a:schemeClr val="tx2"/>
                </a:solidFill>
              </a:defRPr>
            </a:lvl1pPr>
          </a:lstStyle>
          <a:p>
            <a:pPr lvl="0"/>
            <a:r>
              <a:rPr lang="da-DK" dirty="0"/>
              <a:t>Indsæt billede</a:t>
            </a:r>
          </a:p>
        </p:txBody>
      </p:sp>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6461090" y="1234281"/>
            <a:ext cx="4964148"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6461090" y="2216151"/>
            <a:ext cx="4964148" cy="3960812"/>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1036131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og foto venstre hvid">
    <p:bg>
      <p:bgPr>
        <a:solidFill>
          <a:schemeClr val="bg1"/>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B62C0CF6-621D-867F-E5B1-977CAB459890}"/>
              </a:ext>
            </a:extLst>
          </p:cNvPr>
          <p:cNvSpPr>
            <a:spLocks noGrp="1"/>
          </p:cNvSpPr>
          <p:nvPr>
            <p:ph type="pic" sz="quarter" idx="13" hasCustomPrompt="1"/>
          </p:nvPr>
        </p:nvSpPr>
        <p:spPr>
          <a:xfrm>
            <a:off x="0" y="0"/>
            <a:ext cx="5462552" cy="6858000"/>
          </a:xfrm>
        </p:spPr>
        <p:txBody>
          <a:bodyPr tIns="2520000"/>
          <a:lstStyle>
            <a:lvl1pPr marL="0" indent="0" algn="ctr">
              <a:buNone/>
              <a:defRPr sz="1000">
                <a:solidFill>
                  <a:schemeClr val="tx2"/>
                </a:solidFill>
              </a:defRPr>
            </a:lvl1pPr>
          </a:lstStyle>
          <a:p>
            <a:pPr lvl="0"/>
            <a:r>
              <a:rPr lang="da-DK" dirty="0"/>
              <a:t>Indsæt billede</a:t>
            </a:r>
          </a:p>
        </p:txBody>
      </p:sp>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6461090" y="1234281"/>
            <a:ext cx="4964148"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6461090" y="2216151"/>
            <a:ext cx="4964148" cy="3960812"/>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3895794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og 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1234281"/>
            <a:ext cx="5011039"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3" y="2216151"/>
            <a:ext cx="5011039" cy="3960812"/>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
        <p:nvSpPr>
          <p:cNvPr id="9" name="Pladsholder til indhold 8">
            <a:extLst>
              <a:ext uri="{FF2B5EF4-FFF2-40B4-BE49-F238E27FC236}">
                <a16:creationId xmlns:a16="http://schemas.microsoft.com/office/drawing/2014/main" id="{043C9A9D-CB7A-FCC8-709E-04C0C31C3597}"/>
              </a:ext>
            </a:extLst>
          </p:cNvPr>
          <p:cNvSpPr>
            <a:spLocks noGrp="1"/>
          </p:cNvSpPr>
          <p:nvPr>
            <p:ph sz="quarter" idx="15" hasCustomPrompt="1"/>
          </p:nvPr>
        </p:nvSpPr>
        <p:spPr>
          <a:xfrm>
            <a:off x="6414200" y="1233488"/>
            <a:ext cx="5365050" cy="4943475"/>
          </a:xfrm>
        </p:spPr>
        <p:txBody>
          <a:bodyPr tIns="1080000"/>
          <a:lstStyle>
            <a:lvl1pPr marL="0" indent="0" algn="ctr">
              <a:buNone/>
              <a:defRPr sz="1000">
                <a:solidFill>
                  <a:schemeClr val="tx2"/>
                </a:solidFill>
              </a:defRPr>
            </a:lvl1pPr>
          </a:lstStyle>
          <a:p>
            <a:pPr lvl="0"/>
            <a:r>
              <a:rPr lang="da-DK" dirty="0"/>
              <a:t>Indsæt grafisk element eller diagram</a:t>
            </a:r>
          </a:p>
        </p:txBody>
      </p:sp>
    </p:spTree>
    <p:extLst>
      <p:ext uri="{BB962C8B-B14F-4D97-AF65-F5344CB8AC3E}">
        <p14:creationId xmlns:p14="http://schemas.microsoft.com/office/powerpoint/2010/main" val="1524388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 og grafik hvi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1234281"/>
            <a:ext cx="5011039"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3" y="2216151"/>
            <a:ext cx="5011039" cy="3960812"/>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
        <p:nvSpPr>
          <p:cNvPr id="9" name="Pladsholder til indhold 8">
            <a:extLst>
              <a:ext uri="{FF2B5EF4-FFF2-40B4-BE49-F238E27FC236}">
                <a16:creationId xmlns:a16="http://schemas.microsoft.com/office/drawing/2014/main" id="{043C9A9D-CB7A-FCC8-709E-04C0C31C3597}"/>
              </a:ext>
            </a:extLst>
          </p:cNvPr>
          <p:cNvSpPr>
            <a:spLocks noGrp="1"/>
          </p:cNvSpPr>
          <p:nvPr>
            <p:ph sz="quarter" idx="15" hasCustomPrompt="1"/>
          </p:nvPr>
        </p:nvSpPr>
        <p:spPr>
          <a:xfrm>
            <a:off x="6414200" y="1233488"/>
            <a:ext cx="5365050" cy="4943475"/>
          </a:xfrm>
        </p:spPr>
        <p:txBody>
          <a:bodyPr tIns="1080000"/>
          <a:lstStyle>
            <a:lvl1pPr marL="0" indent="0" algn="ctr">
              <a:buNone/>
              <a:defRPr sz="1000">
                <a:solidFill>
                  <a:schemeClr val="tx2"/>
                </a:solidFill>
              </a:defRPr>
            </a:lvl1pPr>
          </a:lstStyle>
          <a:p>
            <a:pPr lvl="0"/>
            <a:r>
              <a:rPr lang="da-DK" dirty="0"/>
              <a:t>Indsæt grafisk element eller diagram</a:t>
            </a:r>
          </a:p>
        </p:txBody>
      </p:sp>
    </p:spTree>
    <p:extLst>
      <p:ext uri="{BB962C8B-B14F-4D97-AF65-F5344CB8AC3E}">
        <p14:creationId xmlns:p14="http://schemas.microsoft.com/office/powerpoint/2010/main" val="259178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ort foto mørk">
    <p:bg>
      <p:bgPr>
        <a:solidFill>
          <a:schemeClr val="accent1"/>
        </a:solidFill>
        <a:effectLst/>
      </p:bgPr>
    </p:bg>
    <p:spTree>
      <p:nvGrpSpPr>
        <p:cNvPr id="1" name=""/>
        <p:cNvGrpSpPr/>
        <p:nvPr/>
      </p:nvGrpSpPr>
      <p:grpSpPr>
        <a:xfrm>
          <a:off x="0" y="0"/>
          <a:ext cx="0" cy="0"/>
          <a:chOff x="0" y="0"/>
          <a:chExt cx="0" cy="0"/>
        </a:xfrm>
      </p:grpSpPr>
      <p:sp>
        <p:nvSpPr>
          <p:cNvPr id="15" name="Pladsholder til billede 7">
            <a:extLst>
              <a:ext uri="{FF2B5EF4-FFF2-40B4-BE49-F238E27FC236}">
                <a16:creationId xmlns:a16="http://schemas.microsoft.com/office/drawing/2014/main" id="{41E80A49-F0F0-946C-2817-AE48846185E6}"/>
              </a:ext>
            </a:extLst>
          </p:cNvPr>
          <p:cNvSpPr>
            <a:spLocks noGrp="1"/>
          </p:cNvSpPr>
          <p:nvPr>
            <p:ph type="pic" sz="quarter" idx="14" hasCustomPrompt="1"/>
          </p:nvPr>
        </p:nvSpPr>
        <p:spPr>
          <a:xfrm>
            <a:off x="1" y="1916546"/>
            <a:ext cx="12192000" cy="4941453"/>
          </a:xfrm>
        </p:spPr>
        <p:txBody>
          <a:bodyPr tIns="1800000"/>
          <a:lstStyle>
            <a:lvl1pPr marL="0" indent="0" algn="ctr">
              <a:buNone/>
              <a:defRPr sz="1000">
                <a:solidFill>
                  <a:schemeClr val="tx2"/>
                </a:solidFill>
              </a:defRPr>
            </a:lvl1pPr>
          </a:lstStyle>
          <a:p>
            <a:pPr lvl="0"/>
            <a:r>
              <a:rPr lang="da-DK" dirty="0"/>
              <a:t>Indsæt billede</a:t>
            </a:r>
          </a:p>
        </p:txBody>
      </p:sp>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71281"/>
            <a:ext cx="9904587" cy="633631"/>
          </a:xfrm>
        </p:spPr>
        <p:txBody>
          <a:bodyPr/>
          <a:lstStyle>
            <a:lvl1pPr>
              <a:defRPr>
                <a:solidFill>
                  <a:schemeClr val="bg1"/>
                </a:solidFill>
              </a:defRPr>
            </a:lvl1pPr>
          </a:lstStyle>
          <a:p>
            <a:r>
              <a:rPr lang="da-DK" dirty="0"/>
              <a:t>Overskrift</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
        <p:nvSpPr>
          <p:cNvPr id="14" name="Pladsholder til tekst 13">
            <a:extLst>
              <a:ext uri="{FF2B5EF4-FFF2-40B4-BE49-F238E27FC236}">
                <a16:creationId xmlns:a16="http://schemas.microsoft.com/office/drawing/2014/main" id="{1A596829-6778-6F0C-5D56-34EE29E83CC3}"/>
              </a:ext>
            </a:extLst>
          </p:cNvPr>
          <p:cNvSpPr>
            <a:spLocks noGrp="1"/>
          </p:cNvSpPr>
          <p:nvPr>
            <p:ph type="body" sz="quarter" idx="13" hasCustomPrompt="1"/>
          </p:nvPr>
        </p:nvSpPr>
        <p:spPr>
          <a:xfrm>
            <a:off x="766763" y="1204913"/>
            <a:ext cx="9904412" cy="503237"/>
          </a:xfrm>
        </p:spPr>
        <p:txBody>
          <a:bodyPr/>
          <a:lstStyle>
            <a:lvl1pPr marL="0" indent="0">
              <a:buNone/>
              <a:defRPr/>
            </a:lvl1pPr>
            <a:lvl4pPr>
              <a:defRPr lang="da-DK" sz="2000" kern="1200" dirty="0">
                <a:solidFill>
                  <a:schemeClr val="bg1"/>
                </a:solidFill>
                <a:latin typeface="+mn-lt"/>
                <a:ea typeface="+mn-ea"/>
                <a:cs typeface="+mn-cs"/>
              </a:defRPr>
            </a:lvl4pPr>
          </a:lstStyle>
          <a:p>
            <a:pPr marL="0" lvl="3" indent="0" algn="l" defTabSz="914400" rtl="0" eaLnBrk="1" latinLnBrk="0" hangingPunct="1">
              <a:lnSpc>
                <a:spcPct val="105000"/>
              </a:lnSpc>
              <a:spcBef>
                <a:spcPts val="800"/>
              </a:spcBef>
              <a:buFont typeface="Arial" panose="020B0604020202020204" pitchFamily="34" charset="0"/>
              <a:buNone/>
            </a:pPr>
            <a:r>
              <a:rPr lang="da-DK" dirty="0" err="1"/>
              <a:t>Undetitel</a:t>
            </a:r>
            <a:endParaRPr lang="da-DK" dirty="0"/>
          </a:p>
        </p:txBody>
      </p:sp>
      <p:sp>
        <p:nvSpPr>
          <p:cNvPr id="3" name="Kombinationstegning: figur 2">
            <a:extLst>
              <a:ext uri="{FF2B5EF4-FFF2-40B4-BE49-F238E27FC236}">
                <a16:creationId xmlns:a16="http://schemas.microsoft.com/office/drawing/2014/main" id="{438ED46E-3ED9-B5CB-283D-3FCB7666898F}"/>
              </a:ext>
            </a:extLst>
          </p:cNvPr>
          <p:cNvSpPr/>
          <p:nvPr userDrawn="1"/>
        </p:nvSpPr>
        <p:spPr>
          <a:xfrm>
            <a:off x="11051457" y="404813"/>
            <a:ext cx="726205" cy="500062"/>
          </a:xfrm>
          <a:custGeom>
            <a:avLst/>
            <a:gdLst>
              <a:gd name="connsiteX0" fmla="*/ 397573 w 1447800"/>
              <a:gd name="connsiteY0" fmla="*/ 555274 h 996950"/>
              <a:gd name="connsiteX1" fmla="*/ 550750 w 1447800"/>
              <a:gd name="connsiteY1" fmla="*/ 555274 h 996950"/>
              <a:gd name="connsiteX2" fmla="*/ 609173 w 1447800"/>
              <a:gd name="connsiteY2" fmla="*/ 609138 h 996950"/>
              <a:gd name="connsiteX3" fmla="*/ 550750 w 1447800"/>
              <a:gd name="connsiteY3" fmla="*/ 663002 h 996950"/>
              <a:gd name="connsiteX4" fmla="*/ 550750 w 1447800"/>
              <a:gd name="connsiteY4" fmla="*/ 662973 h 996950"/>
              <a:gd name="connsiteX5" fmla="*/ 397573 w 1447800"/>
              <a:gd name="connsiteY5" fmla="*/ 662973 h 996950"/>
              <a:gd name="connsiteX6" fmla="*/ 397573 w 1447800"/>
              <a:gd name="connsiteY6" fmla="*/ 324565 h 996950"/>
              <a:gd name="connsiteX7" fmla="*/ 545431 w 1447800"/>
              <a:gd name="connsiteY7" fmla="*/ 324565 h 996950"/>
              <a:gd name="connsiteX8" fmla="*/ 597663 w 1447800"/>
              <a:gd name="connsiteY8" fmla="*/ 373926 h 996950"/>
              <a:gd name="connsiteX9" fmla="*/ 545431 w 1447800"/>
              <a:gd name="connsiteY9" fmla="*/ 424188 h 996950"/>
              <a:gd name="connsiteX10" fmla="*/ 397573 w 1447800"/>
              <a:gd name="connsiteY10" fmla="*/ 424188 h 996950"/>
              <a:gd name="connsiteX11" fmla="*/ 847367 w 1447800"/>
              <a:gd name="connsiteY11" fmla="*/ 194408 h 996950"/>
              <a:gd name="connsiteX12" fmla="*/ 847367 w 1447800"/>
              <a:gd name="connsiteY12" fmla="*/ 793130 h 996950"/>
              <a:gd name="connsiteX13" fmla="*/ 1236966 w 1447800"/>
              <a:gd name="connsiteY13" fmla="*/ 793130 h 996950"/>
              <a:gd name="connsiteX14" fmla="*/ 1236966 w 1447800"/>
              <a:gd name="connsiteY14" fmla="*/ 658499 h 996950"/>
              <a:gd name="connsiteX15" fmla="*/ 999672 w 1447800"/>
              <a:gd name="connsiteY15" fmla="*/ 658499 h 996950"/>
              <a:gd name="connsiteX16" fmla="*/ 999672 w 1447800"/>
              <a:gd name="connsiteY16" fmla="*/ 194408 h 996950"/>
              <a:gd name="connsiteX17" fmla="*/ 245268 w 1447800"/>
              <a:gd name="connsiteY17" fmla="*/ 194408 h 996950"/>
              <a:gd name="connsiteX18" fmla="*/ 245268 w 1447800"/>
              <a:gd name="connsiteY18" fmla="*/ 793130 h 996950"/>
              <a:gd name="connsiteX19" fmla="*/ 590599 w 1447800"/>
              <a:gd name="connsiteY19" fmla="*/ 793130 h 996950"/>
              <a:gd name="connsiteX20" fmla="*/ 764151 w 1447800"/>
              <a:gd name="connsiteY20" fmla="*/ 630666 h 996950"/>
              <a:gd name="connsiteX21" fmla="*/ 651695 w 1447800"/>
              <a:gd name="connsiteY21" fmla="*/ 484356 h 996950"/>
              <a:gd name="connsiteX22" fmla="*/ 752641 w 1447800"/>
              <a:gd name="connsiteY22" fmla="*/ 347022 h 996950"/>
              <a:gd name="connsiteX23" fmla="*/ 579961 w 1447800"/>
              <a:gd name="connsiteY23" fmla="*/ 194408 h 996950"/>
              <a:gd name="connsiteX24" fmla="*/ 0 w 1447800"/>
              <a:gd name="connsiteY24" fmla="*/ 0 h 996950"/>
              <a:gd name="connsiteX25" fmla="*/ 1447800 w 1447800"/>
              <a:gd name="connsiteY25" fmla="*/ 0 h 996950"/>
              <a:gd name="connsiteX26" fmla="*/ 1447800 w 1447800"/>
              <a:gd name="connsiteY26" fmla="*/ 996950 h 996950"/>
              <a:gd name="connsiteX27" fmla="*/ 0 w 1447800"/>
              <a:gd name="connsiteY2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800" h="996950">
                <a:moveTo>
                  <a:pt x="397573" y="555274"/>
                </a:moveTo>
                <a:lnTo>
                  <a:pt x="550750" y="555274"/>
                </a:lnTo>
                <a:cubicBezTo>
                  <a:pt x="587926" y="555274"/>
                  <a:pt x="609173" y="579504"/>
                  <a:pt x="609173" y="609138"/>
                </a:cubicBezTo>
                <a:cubicBezTo>
                  <a:pt x="609173" y="641445"/>
                  <a:pt x="587025" y="663002"/>
                  <a:pt x="550750" y="663002"/>
                </a:cubicBezTo>
                <a:lnTo>
                  <a:pt x="550750" y="662973"/>
                </a:lnTo>
                <a:lnTo>
                  <a:pt x="397573" y="662973"/>
                </a:lnTo>
                <a:close/>
                <a:moveTo>
                  <a:pt x="397573" y="324565"/>
                </a:moveTo>
                <a:lnTo>
                  <a:pt x="545431" y="324565"/>
                </a:lnTo>
                <a:cubicBezTo>
                  <a:pt x="576415" y="324565"/>
                  <a:pt x="597663" y="345221"/>
                  <a:pt x="597663" y="373926"/>
                </a:cubicBezTo>
                <a:cubicBezTo>
                  <a:pt x="597663" y="402631"/>
                  <a:pt x="576415" y="424188"/>
                  <a:pt x="545431" y="424188"/>
                </a:cubicBezTo>
                <a:lnTo>
                  <a:pt x="397573" y="424188"/>
                </a:lnTo>
                <a:close/>
                <a:moveTo>
                  <a:pt x="847367" y="194408"/>
                </a:moveTo>
                <a:lnTo>
                  <a:pt x="847367" y="793130"/>
                </a:lnTo>
                <a:lnTo>
                  <a:pt x="1236966" y="793130"/>
                </a:lnTo>
                <a:lnTo>
                  <a:pt x="1236966" y="658499"/>
                </a:lnTo>
                <a:lnTo>
                  <a:pt x="999672" y="658499"/>
                </a:lnTo>
                <a:lnTo>
                  <a:pt x="999672" y="194408"/>
                </a:lnTo>
                <a:close/>
                <a:moveTo>
                  <a:pt x="245268" y="194408"/>
                </a:moveTo>
                <a:lnTo>
                  <a:pt x="245268" y="793130"/>
                </a:lnTo>
                <a:lnTo>
                  <a:pt x="590599" y="793130"/>
                </a:lnTo>
                <a:cubicBezTo>
                  <a:pt x="706601" y="793130"/>
                  <a:pt x="764151" y="717738"/>
                  <a:pt x="764151" y="630666"/>
                </a:cubicBezTo>
                <a:cubicBezTo>
                  <a:pt x="764151" y="555274"/>
                  <a:pt x="714565" y="494234"/>
                  <a:pt x="651695" y="484356"/>
                </a:cubicBezTo>
                <a:cubicBezTo>
                  <a:pt x="707473" y="471776"/>
                  <a:pt x="752641" y="421514"/>
                  <a:pt x="752641" y="347022"/>
                </a:cubicBezTo>
                <a:cubicBezTo>
                  <a:pt x="752641" y="272530"/>
                  <a:pt x="696835" y="194408"/>
                  <a:pt x="579961" y="194408"/>
                </a:cubicBezTo>
                <a:close/>
                <a:moveTo>
                  <a:pt x="0" y="0"/>
                </a:moveTo>
                <a:lnTo>
                  <a:pt x="1447800" y="0"/>
                </a:lnTo>
                <a:lnTo>
                  <a:pt x="1447800" y="996950"/>
                </a:lnTo>
                <a:lnTo>
                  <a:pt x="0" y="99695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Tree>
    <p:extLst>
      <p:ext uri="{BB962C8B-B14F-4D97-AF65-F5344CB8AC3E}">
        <p14:creationId xmlns:p14="http://schemas.microsoft.com/office/powerpoint/2010/main" val="49457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foto lys">
    <p:spTree>
      <p:nvGrpSpPr>
        <p:cNvPr id="1" name=""/>
        <p:cNvGrpSpPr/>
        <p:nvPr/>
      </p:nvGrpSpPr>
      <p:grpSpPr>
        <a:xfrm>
          <a:off x="0" y="0"/>
          <a:ext cx="0" cy="0"/>
          <a:chOff x="0" y="0"/>
          <a:chExt cx="0" cy="0"/>
        </a:xfrm>
      </p:grpSpPr>
      <p:sp>
        <p:nvSpPr>
          <p:cNvPr id="15" name="Pladsholder til billede 7">
            <a:extLst>
              <a:ext uri="{FF2B5EF4-FFF2-40B4-BE49-F238E27FC236}">
                <a16:creationId xmlns:a16="http://schemas.microsoft.com/office/drawing/2014/main" id="{41E80A49-F0F0-946C-2817-AE48846185E6}"/>
              </a:ext>
            </a:extLst>
          </p:cNvPr>
          <p:cNvSpPr>
            <a:spLocks noGrp="1"/>
          </p:cNvSpPr>
          <p:nvPr>
            <p:ph type="pic" sz="quarter" idx="14" hasCustomPrompt="1"/>
          </p:nvPr>
        </p:nvSpPr>
        <p:spPr>
          <a:xfrm>
            <a:off x="1" y="1916546"/>
            <a:ext cx="12192000" cy="4941453"/>
          </a:xfrm>
        </p:spPr>
        <p:txBody>
          <a:bodyPr tIns="1800000"/>
          <a:lstStyle>
            <a:lvl1pPr marL="0" indent="0" algn="ctr">
              <a:buNone/>
              <a:defRPr sz="1000">
                <a:solidFill>
                  <a:schemeClr val="tx2"/>
                </a:solidFill>
              </a:defRPr>
            </a:lvl1pPr>
          </a:lstStyle>
          <a:p>
            <a:pPr lvl="0"/>
            <a:r>
              <a:rPr lang="da-DK" dirty="0"/>
              <a:t>Indsæt billede</a:t>
            </a:r>
          </a:p>
        </p:txBody>
      </p:sp>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71281"/>
            <a:ext cx="9904587" cy="633631"/>
          </a:xfrm>
        </p:spPr>
        <p:txBody>
          <a:bodyPr/>
          <a:lstStyle>
            <a:lvl1pPr>
              <a:defRPr/>
            </a:lvl1pPr>
          </a:lstStyle>
          <a:p>
            <a:r>
              <a:rPr lang="da-DK" dirty="0"/>
              <a:t>Overskrift</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
        <p:nvSpPr>
          <p:cNvPr id="14" name="Pladsholder til tekst 13">
            <a:extLst>
              <a:ext uri="{FF2B5EF4-FFF2-40B4-BE49-F238E27FC236}">
                <a16:creationId xmlns:a16="http://schemas.microsoft.com/office/drawing/2014/main" id="{1A596829-6778-6F0C-5D56-34EE29E83CC3}"/>
              </a:ext>
            </a:extLst>
          </p:cNvPr>
          <p:cNvSpPr>
            <a:spLocks noGrp="1"/>
          </p:cNvSpPr>
          <p:nvPr>
            <p:ph type="body" sz="quarter" idx="13" hasCustomPrompt="1"/>
          </p:nvPr>
        </p:nvSpPr>
        <p:spPr>
          <a:xfrm>
            <a:off x="766763" y="1204913"/>
            <a:ext cx="9904412" cy="503237"/>
          </a:xfrm>
        </p:spPr>
        <p:txBody>
          <a:bodyPr/>
          <a:lstStyle>
            <a:lvl1pPr marL="0" indent="0">
              <a:buNone/>
              <a:defRPr/>
            </a:lvl1pPr>
            <a:lvl4pPr>
              <a:defRPr lang="da-DK" sz="2400" kern="1200" dirty="0">
                <a:solidFill>
                  <a:schemeClr val="tx1"/>
                </a:solidFill>
                <a:latin typeface="+mn-lt"/>
                <a:ea typeface="+mn-ea"/>
                <a:cs typeface="+mn-cs"/>
              </a:defRPr>
            </a:lvl4pPr>
          </a:lstStyle>
          <a:p>
            <a:pPr marL="0" lvl="3" indent="0" algn="l" defTabSz="914400" rtl="0" eaLnBrk="1" latinLnBrk="0" hangingPunct="1">
              <a:lnSpc>
                <a:spcPct val="105000"/>
              </a:lnSpc>
              <a:spcBef>
                <a:spcPts val="800"/>
              </a:spcBef>
              <a:buFont typeface="Arial" panose="020B0604020202020204" pitchFamily="34" charset="0"/>
              <a:buNone/>
            </a:pPr>
            <a:r>
              <a:rPr lang="da-DK" dirty="0" err="1"/>
              <a:t>Undetitel</a:t>
            </a:r>
            <a:endParaRPr lang="da-DK" dirty="0"/>
          </a:p>
        </p:txBody>
      </p:sp>
    </p:spTree>
    <p:extLst>
      <p:ext uri="{BB962C8B-B14F-4D97-AF65-F5344CB8AC3E}">
        <p14:creationId xmlns:p14="http://schemas.microsoft.com/office/powerpoint/2010/main" val="268969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mørk">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55A43-FD7E-7E59-3079-D3145265872C}"/>
              </a:ext>
            </a:extLst>
          </p:cNvPr>
          <p:cNvSpPr>
            <a:spLocks noGrp="1"/>
          </p:cNvSpPr>
          <p:nvPr>
            <p:ph type="title"/>
          </p:nvPr>
        </p:nvSpPr>
        <p:spPr>
          <a:xfrm>
            <a:off x="2171701" y="1771200"/>
            <a:ext cx="7848600" cy="3721099"/>
          </a:xfrm>
        </p:spPr>
        <p:txBody>
          <a:bodyPr/>
          <a:lstStyle>
            <a:lvl1pPr algn="ctr">
              <a:lnSpc>
                <a:spcPct val="80000"/>
              </a:lnSpc>
              <a:defRPr sz="6500" cap="all" baseline="0">
                <a:solidFill>
                  <a:schemeClr val="bg1"/>
                </a:solidFill>
              </a:defRPr>
            </a:lvl1p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71781580-CCA0-4CE0-1852-A86063F13358}"/>
              </a:ext>
            </a:extLst>
          </p:cNvPr>
          <p:cNvSpPr>
            <a:spLocks noGrp="1"/>
          </p:cNvSpPr>
          <p:nvPr>
            <p:ph type="dt" sz="half" idx="10"/>
          </p:nvPr>
        </p:nvSpPr>
        <p:spPr/>
        <p:txBody>
          <a:bodyPr/>
          <a:lstStyle>
            <a:lvl1pPr>
              <a:defRPr>
                <a:solidFill>
                  <a:schemeClr val="bg1"/>
                </a:solidFill>
              </a:defRPr>
            </a:lvl1pPr>
          </a:lstStyle>
          <a:p>
            <a:fld id="{53A7D8A8-1935-450C-B452-6412B47C2519}" type="datetimeFigureOut">
              <a:rPr lang="da-DK" smtClean="0"/>
              <a:pPr/>
              <a:t>10-05-2026</a:t>
            </a:fld>
            <a:endParaRPr lang="da-DK" dirty="0"/>
          </a:p>
        </p:txBody>
      </p:sp>
      <p:sp>
        <p:nvSpPr>
          <p:cNvPr id="4" name="Pladsholder til sidefod 3">
            <a:extLst>
              <a:ext uri="{FF2B5EF4-FFF2-40B4-BE49-F238E27FC236}">
                <a16:creationId xmlns:a16="http://schemas.microsoft.com/office/drawing/2014/main" id="{1A8255DA-DA36-4D08-8FE6-BD66F4522D85}"/>
              </a:ext>
            </a:extLst>
          </p:cNvPr>
          <p:cNvSpPr>
            <a:spLocks noGrp="1"/>
          </p:cNvSpPr>
          <p:nvPr>
            <p:ph type="ftr" sz="quarter" idx="11"/>
          </p:nvPr>
        </p:nvSpPr>
        <p:spPr/>
        <p:txBody>
          <a:bodyPr/>
          <a:lstStyle>
            <a:lvl1pPr>
              <a:defRPr>
                <a:solidFill>
                  <a:schemeClr val="bg1"/>
                </a:solidFill>
              </a:defRPr>
            </a:lvl1pPr>
          </a:lstStyle>
          <a:p>
            <a:endParaRPr lang="da-DK"/>
          </a:p>
        </p:txBody>
      </p:sp>
      <p:sp>
        <p:nvSpPr>
          <p:cNvPr id="5" name="Pladsholder til slidenummer 4">
            <a:extLst>
              <a:ext uri="{FF2B5EF4-FFF2-40B4-BE49-F238E27FC236}">
                <a16:creationId xmlns:a16="http://schemas.microsoft.com/office/drawing/2014/main" id="{70655E44-1FB6-C227-E190-92E7009EE285}"/>
              </a:ext>
            </a:extLst>
          </p:cNvPr>
          <p:cNvSpPr>
            <a:spLocks noGrp="1"/>
          </p:cNvSpPr>
          <p:nvPr>
            <p:ph type="sldNum" sz="quarter" idx="12"/>
          </p:nvPr>
        </p:nvSpPr>
        <p:spPr/>
        <p:txBody>
          <a:bodyPr/>
          <a:lstStyle>
            <a:lvl1pPr>
              <a:defRPr>
                <a:solidFill>
                  <a:schemeClr val="bg1"/>
                </a:solidFill>
              </a:defRPr>
            </a:lvl1pPr>
          </a:lstStyle>
          <a:p>
            <a:fld id="{3B019329-C0DF-4C3B-960E-0CE69486F9A3}" type="slidenum">
              <a:rPr lang="da-DK" smtClean="0"/>
              <a:pPr/>
              <a:t>‹nr.›</a:t>
            </a:fld>
            <a:endParaRPr lang="da-DK" dirty="0"/>
          </a:p>
        </p:txBody>
      </p:sp>
      <p:sp>
        <p:nvSpPr>
          <p:cNvPr id="9" name="Kombinationstegning: figur 8">
            <a:extLst>
              <a:ext uri="{FF2B5EF4-FFF2-40B4-BE49-F238E27FC236}">
                <a16:creationId xmlns:a16="http://schemas.microsoft.com/office/drawing/2014/main" id="{71A5EFAD-3ABA-2B92-1CF4-5C7658D73D9F}"/>
              </a:ext>
            </a:extLst>
          </p:cNvPr>
          <p:cNvSpPr/>
          <p:nvPr userDrawn="1"/>
        </p:nvSpPr>
        <p:spPr>
          <a:xfrm>
            <a:off x="11051457" y="404813"/>
            <a:ext cx="726205" cy="500062"/>
          </a:xfrm>
          <a:custGeom>
            <a:avLst/>
            <a:gdLst>
              <a:gd name="connsiteX0" fmla="*/ 397573 w 1447800"/>
              <a:gd name="connsiteY0" fmla="*/ 555274 h 996950"/>
              <a:gd name="connsiteX1" fmla="*/ 550750 w 1447800"/>
              <a:gd name="connsiteY1" fmla="*/ 555274 h 996950"/>
              <a:gd name="connsiteX2" fmla="*/ 609173 w 1447800"/>
              <a:gd name="connsiteY2" fmla="*/ 609138 h 996950"/>
              <a:gd name="connsiteX3" fmla="*/ 550750 w 1447800"/>
              <a:gd name="connsiteY3" fmla="*/ 663002 h 996950"/>
              <a:gd name="connsiteX4" fmla="*/ 550750 w 1447800"/>
              <a:gd name="connsiteY4" fmla="*/ 662973 h 996950"/>
              <a:gd name="connsiteX5" fmla="*/ 397573 w 1447800"/>
              <a:gd name="connsiteY5" fmla="*/ 662973 h 996950"/>
              <a:gd name="connsiteX6" fmla="*/ 397573 w 1447800"/>
              <a:gd name="connsiteY6" fmla="*/ 324565 h 996950"/>
              <a:gd name="connsiteX7" fmla="*/ 545431 w 1447800"/>
              <a:gd name="connsiteY7" fmla="*/ 324565 h 996950"/>
              <a:gd name="connsiteX8" fmla="*/ 597663 w 1447800"/>
              <a:gd name="connsiteY8" fmla="*/ 373926 h 996950"/>
              <a:gd name="connsiteX9" fmla="*/ 545431 w 1447800"/>
              <a:gd name="connsiteY9" fmla="*/ 424188 h 996950"/>
              <a:gd name="connsiteX10" fmla="*/ 397573 w 1447800"/>
              <a:gd name="connsiteY10" fmla="*/ 424188 h 996950"/>
              <a:gd name="connsiteX11" fmla="*/ 847367 w 1447800"/>
              <a:gd name="connsiteY11" fmla="*/ 194408 h 996950"/>
              <a:gd name="connsiteX12" fmla="*/ 847367 w 1447800"/>
              <a:gd name="connsiteY12" fmla="*/ 793130 h 996950"/>
              <a:gd name="connsiteX13" fmla="*/ 1236966 w 1447800"/>
              <a:gd name="connsiteY13" fmla="*/ 793130 h 996950"/>
              <a:gd name="connsiteX14" fmla="*/ 1236966 w 1447800"/>
              <a:gd name="connsiteY14" fmla="*/ 658499 h 996950"/>
              <a:gd name="connsiteX15" fmla="*/ 999672 w 1447800"/>
              <a:gd name="connsiteY15" fmla="*/ 658499 h 996950"/>
              <a:gd name="connsiteX16" fmla="*/ 999672 w 1447800"/>
              <a:gd name="connsiteY16" fmla="*/ 194408 h 996950"/>
              <a:gd name="connsiteX17" fmla="*/ 245268 w 1447800"/>
              <a:gd name="connsiteY17" fmla="*/ 194408 h 996950"/>
              <a:gd name="connsiteX18" fmla="*/ 245268 w 1447800"/>
              <a:gd name="connsiteY18" fmla="*/ 793130 h 996950"/>
              <a:gd name="connsiteX19" fmla="*/ 590599 w 1447800"/>
              <a:gd name="connsiteY19" fmla="*/ 793130 h 996950"/>
              <a:gd name="connsiteX20" fmla="*/ 764151 w 1447800"/>
              <a:gd name="connsiteY20" fmla="*/ 630666 h 996950"/>
              <a:gd name="connsiteX21" fmla="*/ 651695 w 1447800"/>
              <a:gd name="connsiteY21" fmla="*/ 484356 h 996950"/>
              <a:gd name="connsiteX22" fmla="*/ 752641 w 1447800"/>
              <a:gd name="connsiteY22" fmla="*/ 347022 h 996950"/>
              <a:gd name="connsiteX23" fmla="*/ 579961 w 1447800"/>
              <a:gd name="connsiteY23" fmla="*/ 194408 h 996950"/>
              <a:gd name="connsiteX24" fmla="*/ 0 w 1447800"/>
              <a:gd name="connsiteY24" fmla="*/ 0 h 996950"/>
              <a:gd name="connsiteX25" fmla="*/ 1447800 w 1447800"/>
              <a:gd name="connsiteY25" fmla="*/ 0 h 996950"/>
              <a:gd name="connsiteX26" fmla="*/ 1447800 w 1447800"/>
              <a:gd name="connsiteY26" fmla="*/ 996950 h 996950"/>
              <a:gd name="connsiteX27" fmla="*/ 0 w 1447800"/>
              <a:gd name="connsiteY2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800" h="996950">
                <a:moveTo>
                  <a:pt x="397573" y="555274"/>
                </a:moveTo>
                <a:lnTo>
                  <a:pt x="550750" y="555274"/>
                </a:lnTo>
                <a:cubicBezTo>
                  <a:pt x="587926" y="555274"/>
                  <a:pt x="609173" y="579504"/>
                  <a:pt x="609173" y="609138"/>
                </a:cubicBezTo>
                <a:cubicBezTo>
                  <a:pt x="609173" y="641445"/>
                  <a:pt x="587025" y="663002"/>
                  <a:pt x="550750" y="663002"/>
                </a:cubicBezTo>
                <a:lnTo>
                  <a:pt x="550750" y="662973"/>
                </a:lnTo>
                <a:lnTo>
                  <a:pt x="397573" y="662973"/>
                </a:lnTo>
                <a:close/>
                <a:moveTo>
                  <a:pt x="397573" y="324565"/>
                </a:moveTo>
                <a:lnTo>
                  <a:pt x="545431" y="324565"/>
                </a:lnTo>
                <a:cubicBezTo>
                  <a:pt x="576415" y="324565"/>
                  <a:pt x="597663" y="345221"/>
                  <a:pt x="597663" y="373926"/>
                </a:cubicBezTo>
                <a:cubicBezTo>
                  <a:pt x="597663" y="402631"/>
                  <a:pt x="576415" y="424188"/>
                  <a:pt x="545431" y="424188"/>
                </a:cubicBezTo>
                <a:lnTo>
                  <a:pt x="397573" y="424188"/>
                </a:lnTo>
                <a:close/>
                <a:moveTo>
                  <a:pt x="847367" y="194408"/>
                </a:moveTo>
                <a:lnTo>
                  <a:pt x="847367" y="793130"/>
                </a:lnTo>
                <a:lnTo>
                  <a:pt x="1236966" y="793130"/>
                </a:lnTo>
                <a:lnTo>
                  <a:pt x="1236966" y="658499"/>
                </a:lnTo>
                <a:lnTo>
                  <a:pt x="999672" y="658499"/>
                </a:lnTo>
                <a:lnTo>
                  <a:pt x="999672" y="194408"/>
                </a:lnTo>
                <a:close/>
                <a:moveTo>
                  <a:pt x="245268" y="194408"/>
                </a:moveTo>
                <a:lnTo>
                  <a:pt x="245268" y="793130"/>
                </a:lnTo>
                <a:lnTo>
                  <a:pt x="590599" y="793130"/>
                </a:lnTo>
                <a:cubicBezTo>
                  <a:pt x="706601" y="793130"/>
                  <a:pt x="764151" y="717738"/>
                  <a:pt x="764151" y="630666"/>
                </a:cubicBezTo>
                <a:cubicBezTo>
                  <a:pt x="764151" y="555274"/>
                  <a:pt x="714565" y="494234"/>
                  <a:pt x="651695" y="484356"/>
                </a:cubicBezTo>
                <a:cubicBezTo>
                  <a:pt x="707473" y="471776"/>
                  <a:pt x="752641" y="421514"/>
                  <a:pt x="752641" y="347022"/>
                </a:cubicBezTo>
                <a:cubicBezTo>
                  <a:pt x="752641" y="272530"/>
                  <a:pt x="696835" y="194408"/>
                  <a:pt x="579961" y="194408"/>
                </a:cubicBezTo>
                <a:close/>
                <a:moveTo>
                  <a:pt x="0" y="0"/>
                </a:moveTo>
                <a:lnTo>
                  <a:pt x="1447800" y="0"/>
                </a:lnTo>
                <a:lnTo>
                  <a:pt x="1447800" y="996950"/>
                </a:lnTo>
                <a:lnTo>
                  <a:pt x="0" y="99695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Tree>
    <p:extLst>
      <p:ext uri="{BB962C8B-B14F-4D97-AF65-F5344CB8AC3E}">
        <p14:creationId xmlns:p14="http://schemas.microsoft.com/office/powerpoint/2010/main" val="607210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ly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55A43-FD7E-7E59-3079-D3145265872C}"/>
              </a:ext>
            </a:extLst>
          </p:cNvPr>
          <p:cNvSpPr>
            <a:spLocks noGrp="1"/>
          </p:cNvSpPr>
          <p:nvPr>
            <p:ph type="title"/>
          </p:nvPr>
        </p:nvSpPr>
        <p:spPr>
          <a:xfrm>
            <a:off x="2171701" y="1771650"/>
            <a:ext cx="7848600" cy="3721099"/>
          </a:xfrm>
        </p:spPr>
        <p:txBody>
          <a:bodyPr/>
          <a:lstStyle>
            <a:lvl1pPr algn="ctr">
              <a:lnSpc>
                <a:spcPct val="80000"/>
              </a:lnSpc>
              <a:defRPr sz="6500" cap="all" baseline="0">
                <a:solidFill>
                  <a:schemeClr val="accent1"/>
                </a:solidFill>
              </a:defRPr>
            </a:lvl1p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71781580-CCA0-4CE0-1852-A86063F13358}"/>
              </a:ext>
            </a:extLst>
          </p:cNvPr>
          <p:cNvSpPr>
            <a:spLocks noGrp="1"/>
          </p:cNvSpPr>
          <p:nvPr>
            <p:ph type="dt" sz="half" idx="10"/>
          </p:nvPr>
        </p:nvSpPr>
        <p:spPr/>
        <p:txBody>
          <a:bodyPr/>
          <a:lstStyle/>
          <a:p>
            <a:fld id="{53A7D8A8-1935-450C-B452-6412B47C2519}" type="datetimeFigureOut">
              <a:rPr lang="da-DK" smtClean="0"/>
              <a:pPr/>
              <a:t>10-05-2026</a:t>
            </a:fld>
            <a:endParaRPr lang="da-DK" dirty="0"/>
          </a:p>
        </p:txBody>
      </p:sp>
      <p:sp>
        <p:nvSpPr>
          <p:cNvPr id="4" name="Pladsholder til sidefod 3">
            <a:extLst>
              <a:ext uri="{FF2B5EF4-FFF2-40B4-BE49-F238E27FC236}">
                <a16:creationId xmlns:a16="http://schemas.microsoft.com/office/drawing/2014/main" id="{1A8255DA-DA36-4D08-8FE6-BD66F4522D8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0655E44-1FB6-C227-E190-92E7009EE285}"/>
              </a:ext>
            </a:extLst>
          </p:cNvPr>
          <p:cNvSpPr>
            <a:spLocks noGrp="1"/>
          </p:cNvSpPr>
          <p:nvPr>
            <p:ph type="sldNum" sz="quarter" idx="12"/>
          </p:nvPr>
        </p:nvSpPr>
        <p:spPr/>
        <p:txBody>
          <a:bodyPr/>
          <a:lstStyle/>
          <a:p>
            <a:fld id="{3B019329-C0DF-4C3B-960E-0CE69486F9A3}" type="slidenum">
              <a:rPr lang="da-DK" smtClean="0"/>
              <a:pPr/>
              <a:t>‹nr.›</a:t>
            </a:fld>
            <a:endParaRPr lang="da-DK" dirty="0"/>
          </a:p>
        </p:txBody>
      </p:sp>
    </p:spTree>
    <p:extLst>
      <p:ext uri="{BB962C8B-B14F-4D97-AF65-F5344CB8AC3E}">
        <p14:creationId xmlns:p14="http://schemas.microsoft.com/office/powerpoint/2010/main" val="3159005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mørk">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72400"/>
            <a:ext cx="8286801" cy="905669"/>
          </a:xfrm>
        </p:spPr>
        <p:txBody>
          <a:bodyPr/>
          <a:lstStyle>
            <a:lvl1pPr>
              <a:defRPr>
                <a:solidFill>
                  <a:schemeClr val="bg1"/>
                </a:solidFill>
              </a:defRPr>
            </a:lvl1pPr>
          </a:lstStyle>
          <a:p>
            <a:r>
              <a:rPr lang="da-DK" dirty="0"/>
              <a:t>Overskrift</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
        <p:nvSpPr>
          <p:cNvPr id="7" name="Kombinationstegning: figur 6">
            <a:extLst>
              <a:ext uri="{FF2B5EF4-FFF2-40B4-BE49-F238E27FC236}">
                <a16:creationId xmlns:a16="http://schemas.microsoft.com/office/drawing/2014/main" id="{96FC5395-071E-81F8-CA15-36D0C500BCA9}"/>
              </a:ext>
            </a:extLst>
          </p:cNvPr>
          <p:cNvSpPr/>
          <p:nvPr userDrawn="1"/>
        </p:nvSpPr>
        <p:spPr>
          <a:xfrm>
            <a:off x="11051457" y="404813"/>
            <a:ext cx="726205" cy="500062"/>
          </a:xfrm>
          <a:custGeom>
            <a:avLst/>
            <a:gdLst>
              <a:gd name="connsiteX0" fmla="*/ 397573 w 1447800"/>
              <a:gd name="connsiteY0" fmla="*/ 555274 h 996950"/>
              <a:gd name="connsiteX1" fmla="*/ 550750 w 1447800"/>
              <a:gd name="connsiteY1" fmla="*/ 555274 h 996950"/>
              <a:gd name="connsiteX2" fmla="*/ 609173 w 1447800"/>
              <a:gd name="connsiteY2" fmla="*/ 609138 h 996950"/>
              <a:gd name="connsiteX3" fmla="*/ 550750 w 1447800"/>
              <a:gd name="connsiteY3" fmla="*/ 663002 h 996950"/>
              <a:gd name="connsiteX4" fmla="*/ 550750 w 1447800"/>
              <a:gd name="connsiteY4" fmla="*/ 662973 h 996950"/>
              <a:gd name="connsiteX5" fmla="*/ 397573 w 1447800"/>
              <a:gd name="connsiteY5" fmla="*/ 662973 h 996950"/>
              <a:gd name="connsiteX6" fmla="*/ 397573 w 1447800"/>
              <a:gd name="connsiteY6" fmla="*/ 324565 h 996950"/>
              <a:gd name="connsiteX7" fmla="*/ 545431 w 1447800"/>
              <a:gd name="connsiteY7" fmla="*/ 324565 h 996950"/>
              <a:gd name="connsiteX8" fmla="*/ 597663 w 1447800"/>
              <a:gd name="connsiteY8" fmla="*/ 373926 h 996950"/>
              <a:gd name="connsiteX9" fmla="*/ 545431 w 1447800"/>
              <a:gd name="connsiteY9" fmla="*/ 424188 h 996950"/>
              <a:gd name="connsiteX10" fmla="*/ 397573 w 1447800"/>
              <a:gd name="connsiteY10" fmla="*/ 424188 h 996950"/>
              <a:gd name="connsiteX11" fmla="*/ 847367 w 1447800"/>
              <a:gd name="connsiteY11" fmla="*/ 194408 h 996950"/>
              <a:gd name="connsiteX12" fmla="*/ 847367 w 1447800"/>
              <a:gd name="connsiteY12" fmla="*/ 793130 h 996950"/>
              <a:gd name="connsiteX13" fmla="*/ 1236966 w 1447800"/>
              <a:gd name="connsiteY13" fmla="*/ 793130 h 996950"/>
              <a:gd name="connsiteX14" fmla="*/ 1236966 w 1447800"/>
              <a:gd name="connsiteY14" fmla="*/ 658499 h 996950"/>
              <a:gd name="connsiteX15" fmla="*/ 999672 w 1447800"/>
              <a:gd name="connsiteY15" fmla="*/ 658499 h 996950"/>
              <a:gd name="connsiteX16" fmla="*/ 999672 w 1447800"/>
              <a:gd name="connsiteY16" fmla="*/ 194408 h 996950"/>
              <a:gd name="connsiteX17" fmla="*/ 245268 w 1447800"/>
              <a:gd name="connsiteY17" fmla="*/ 194408 h 996950"/>
              <a:gd name="connsiteX18" fmla="*/ 245268 w 1447800"/>
              <a:gd name="connsiteY18" fmla="*/ 793130 h 996950"/>
              <a:gd name="connsiteX19" fmla="*/ 590599 w 1447800"/>
              <a:gd name="connsiteY19" fmla="*/ 793130 h 996950"/>
              <a:gd name="connsiteX20" fmla="*/ 764151 w 1447800"/>
              <a:gd name="connsiteY20" fmla="*/ 630666 h 996950"/>
              <a:gd name="connsiteX21" fmla="*/ 651695 w 1447800"/>
              <a:gd name="connsiteY21" fmla="*/ 484356 h 996950"/>
              <a:gd name="connsiteX22" fmla="*/ 752641 w 1447800"/>
              <a:gd name="connsiteY22" fmla="*/ 347022 h 996950"/>
              <a:gd name="connsiteX23" fmla="*/ 579961 w 1447800"/>
              <a:gd name="connsiteY23" fmla="*/ 194408 h 996950"/>
              <a:gd name="connsiteX24" fmla="*/ 0 w 1447800"/>
              <a:gd name="connsiteY24" fmla="*/ 0 h 996950"/>
              <a:gd name="connsiteX25" fmla="*/ 1447800 w 1447800"/>
              <a:gd name="connsiteY25" fmla="*/ 0 h 996950"/>
              <a:gd name="connsiteX26" fmla="*/ 1447800 w 1447800"/>
              <a:gd name="connsiteY26" fmla="*/ 996950 h 996950"/>
              <a:gd name="connsiteX27" fmla="*/ 0 w 1447800"/>
              <a:gd name="connsiteY2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800" h="996950">
                <a:moveTo>
                  <a:pt x="397573" y="555274"/>
                </a:moveTo>
                <a:lnTo>
                  <a:pt x="550750" y="555274"/>
                </a:lnTo>
                <a:cubicBezTo>
                  <a:pt x="587926" y="555274"/>
                  <a:pt x="609173" y="579504"/>
                  <a:pt x="609173" y="609138"/>
                </a:cubicBezTo>
                <a:cubicBezTo>
                  <a:pt x="609173" y="641445"/>
                  <a:pt x="587025" y="663002"/>
                  <a:pt x="550750" y="663002"/>
                </a:cubicBezTo>
                <a:lnTo>
                  <a:pt x="550750" y="662973"/>
                </a:lnTo>
                <a:lnTo>
                  <a:pt x="397573" y="662973"/>
                </a:lnTo>
                <a:close/>
                <a:moveTo>
                  <a:pt x="397573" y="324565"/>
                </a:moveTo>
                <a:lnTo>
                  <a:pt x="545431" y="324565"/>
                </a:lnTo>
                <a:cubicBezTo>
                  <a:pt x="576415" y="324565"/>
                  <a:pt x="597663" y="345221"/>
                  <a:pt x="597663" y="373926"/>
                </a:cubicBezTo>
                <a:cubicBezTo>
                  <a:pt x="597663" y="402631"/>
                  <a:pt x="576415" y="424188"/>
                  <a:pt x="545431" y="424188"/>
                </a:cubicBezTo>
                <a:lnTo>
                  <a:pt x="397573" y="424188"/>
                </a:lnTo>
                <a:close/>
                <a:moveTo>
                  <a:pt x="847367" y="194408"/>
                </a:moveTo>
                <a:lnTo>
                  <a:pt x="847367" y="793130"/>
                </a:lnTo>
                <a:lnTo>
                  <a:pt x="1236966" y="793130"/>
                </a:lnTo>
                <a:lnTo>
                  <a:pt x="1236966" y="658499"/>
                </a:lnTo>
                <a:lnTo>
                  <a:pt x="999672" y="658499"/>
                </a:lnTo>
                <a:lnTo>
                  <a:pt x="999672" y="194408"/>
                </a:lnTo>
                <a:close/>
                <a:moveTo>
                  <a:pt x="245268" y="194408"/>
                </a:moveTo>
                <a:lnTo>
                  <a:pt x="245268" y="793130"/>
                </a:lnTo>
                <a:lnTo>
                  <a:pt x="590599" y="793130"/>
                </a:lnTo>
                <a:cubicBezTo>
                  <a:pt x="706601" y="793130"/>
                  <a:pt x="764151" y="717738"/>
                  <a:pt x="764151" y="630666"/>
                </a:cubicBezTo>
                <a:cubicBezTo>
                  <a:pt x="764151" y="555274"/>
                  <a:pt x="714565" y="494234"/>
                  <a:pt x="651695" y="484356"/>
                </a:cubicBezTo>
                <a:cubicBezTo>
                  <a:pt x="707473" y="471776"/>
                  <a:pt x="752641" y="421514"/>
                  <a:pt x="752641" y="347022"/>
                </a:cubicBezTo>
                <a:cubicBezTo>
                  <a:pt x="752641" y="272530"/>
                  <a:pt x="696835" y="194408"/>
                  <a:pt x="579961" y="194408"/>
                </a:cubicBezTo>
                <a:close/>
                <a:moveTo>
                  <a:pt x="0" y="0"/>
                </a:moveTo>
                <a:lnTo>
                  <a:pt x="1447800" y="0"/>
                </a:lnTo>
                <a:lnTo>
                  <a:pt x="1447800" y="996950"/>
                </a:lnTo>
                <a:lnTo>
                  <a:pt x="0" y="99695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Tree>
    <p:extLst>
      <p:ext uri="{BB962C8B-B14F-4D97-AF65-F5344CB8AC3E}">
        <p14:creationId xmlns:p14="http://schemas.microsoft.com/office/powerpoint/2010/main" val="4172914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304B8-4A27-83AD-A031-4D07DFA1CD58}"/>
              </a:ext>
            </a:extLst>
          </p:cNvPr>
          <p:cNvSpPr>
            <a:spLocks noGrp="1"/>
          </p:cNvSpPr>
          <p:nvPr>
            <p:ph type="ctrTitle" hasCustomPrompt="1"/>
          </p:nvPr>
        </p:nvSpPr>
        <p:spPr>
          <a:xfrm>
            <a:off x="762000" y="404813"/>
            <a:ext cx="9144000" cy="3463864"/>
          </a:xfrm>
        </p:spPr>
        <p:txBody>
          <a:bodyPr anchor="b" anchorCtr="0"/>
          <a:lstStyle>
            <a:lvl1pPr algn="l">
              <a:lnSpc>
                <a:spcPct val="80000"/>
              </a:lnSpc>
              <a:defRPr sz="7500"/>
            </a:lvl1pPr>
          </a:lstStyle>
          <a:p>
            <a:r>
              <a:rPr lang="da-DK" dirty="0"/>
              <a:t>Overskrift</a:t>
            </a:r>
          </a:p>
        </p:txBody>
      </p:sp>
      <p:sp>
        <p:nvSpPr>
          <p:cNvPr id="3" name="Undertitel 2">
            <a:extLst>
              <a:ext uri="{FF2B5EF4-FFF2-40B4-BE49-F238E27FC236}">
                <a16:creationId xmlns:a16="http://schemas.microsoft.com/office/drawing/2014/main" id="{DA9C1770-3067-1C53-228B-1F5CC0F074CC}"/>
              </a:ext>
            </a:extLst>
          </p:cNvPr>
          <p:cNvSpPr>
            <a:spLocks noGrp="1"/>
          </p:cNvSpPr>
          <p:nvPr>
            <p:ph type="subTitle" idx="1"/>
          </p:nvPr>
        </p:nvSpPr>
        <p:spPr>
          <a:xfrm>
            <a:off x="762000" y="3914715"/>
            <a:ext cx="9144000" cy="82391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0" name="Pladsholder til tekst 9">
            <a:extLst>
              <a:ext uri="{FF2B5EF4-FFF2-40B4-BE49-F238E27FC236}">
                <a16:creationId xmlns:a16="http://schemas.microsoft.com/office/drawing/2014/main" id="{BEB629A7-FFA0-E585-D663-514D985FB947}"/>
              </a:ext>
            </a:extLst>
          </p:cNvPr>
          <p:cNvSpPr>
            <a:spLocks noGrp="1"/>
          </p:cNvSpPr>
          <p:nvPr>
            <p:ph type="body" sz="quarter" idx="13" hasCustomPrompt="1"/>
          </p:nvPr>
        </p:nvSpPr>
        <p:spPr>
          <a:xfrm>
            <a:off x="762000" y="5887497"/>
            <a:ext cx="3009900" cy="307975"/>
          </a:xfrm>
        </p:spPr>
        <p:txBody>
          <a:bodyPr/>
          <a:lstStyle>
            <a:lvl1pPr marL="0" indent="0">
              <a:buNone/>
              <a:defRPr sz="2100">
                <a:solidFill>
                  <a:schemeClr val="accent1">
                    <a:lumMod val="60000"/>
                    <a:lumOff val="40000"/>
                  </a:schemeClr>
                </a:solidFill>
                <a:latin typeface="+mn-lt"/>
              </a:defRPr>
            </a:lvl1pPr>
          </a:lstStyle>
          <a:p>
            <a:pPr lvl="0"/>
            <a:r>
              <a:rPr lang="da-DK" dirty="0"/>
              <a:t>Navn Navnesen</a:t>
            </a:r>
          </a:p>
        </p:txBody>
      </p:sp>
      <p:sp>
        <p:nvSpPr>
          <p:cNvPr id="11" name="Pladsholder til tekst 9">
            <a:extLst>
              <a:ext uri="{FF2B5EF4-FFF2-40B4-BE49-F238E27FC236}">
                <a16:creationId xmlns:a16="http://schemas.microsoft.com/office/drawing/2014/main" id="{0EA327A1-AEEB-6BE3-5A2C-0900D0F90581}"/>
              </a:ext>
            </a:extLst>
          </p:cNvPr>
          <p:cNvSpPr>
            <a:spLocks noGrp="1"/>
          </p:cNvSpPr>
          <p:nvPr>
            <p:ph type="body" sz="quarter" idx="14" hasCustomPrompt="1"/>
          </p:nvPr>
        </p:nvSpPr>
        <p:spPr>
          <a:xfrm>
            <a:off x="762000" y="6209759"/>
            <a:ext cx="3009900" cy="307975"/>
          </a:xfrm>
        </p:spPr>
        <p:txBody>
          <a:bodyPr/>
          <a:lstStyle>
            <a:lvl1pPr marL="0" indent="0">
              <a:buNone/>
              <a:defRPr sz="2100" cap="all" baseline="0">
                <a:solidFill>
                  <a:schemeClr val="accent1">
                    <a:lumMod val="60000"/>
                    <a:lumOff val="40000"/>
                  </a:schemeClr>
                </a:solidFill>
                <a:latin typeface="+mn-lt"/>
              </a:defRPr>
            </a:lvl1pPr>
          </a:lstStyle>
          <a:p>
            <a:pPr lvl="0"/>
            <a:r>
              <a:rPr lang="da-DK" dirty="0"/>
              <a:t>Dato 05.01.24</a:t>
            </a:r>
          </a:p>
        </p:txBody>
      </p:sp>
      <p:grpSp>
        <p:nvGrpSpPr>
          <p:cNvPr id="15" name="Gruppe 14">
            <a:extLst>
              <a:ext uri="{FF2B5EF4-FFF2-40B4-BE49-F238E27FC236}">
                <a16:creationId xmlns:a16="http://schemas.microsoft.com/office/drawing/2014/main" id="{94D9C6C5-C2CB-641A-92F6-D65BED71F3F1}"/>
              </a:ext>
            </a:extLst>
          </p:cNvPr>
          <p:cNvGrpSpPr/>
          <p:nvPr userDrawn="1"/>
        </p:nvGrpSpPr>
        <p:grpSpPr>
          <a:xfrm>
            <a:off x="9977438" y="5486400"/>
            <a:ext cx="1447800" cy="996950"/>
            <a:chOff x="679450" y="5486400"/>
            <a:chExt cx="1447800" cy="996950"/>
          </a:xfrm>
        </p:grpSpPr>
        <p:sp>
          <p:nvSpPr>
            <p:cNvPr id="12" name="Rektangel 11">
              <a:extLst>
                <a:ext uri="{FF2B5EF4-FFF2-40B4-BE49-F238E27FC236}">
                  <a16:creationId xmlns:a16="http://schemas.microsoft.com/office/drawing/2014/main" id="{460563DD-E28D-D7F7-734E-CA4B728AA151}"/>
                </a:ext>
              </a:extLst>
            </p:cNvPr>
            <p:cNvSpPr/>
            <p:nvPr userDrawn="1"/>
          </p:nvSpPr>
          <p:spPr>
            <a:xfrm>
              <a:off x="679450" y="5486400"/>
              <a:ext cx="1447800" cy="9969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Grafik 13">
              <a:extLst>
                <a:ext uri="{FF2B5EF4-FFF2-40B4-BE49-F238E27FC236}">
                  <a16:creationId xmlns:a16="http://schemas.microsoft.com/office/drawing/2014/main" id="{8EB0E17E-9145-6376-C036-DF93CCC1AF9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24718" y="5680808"/>
              <a:ext cx="990600" cy="599426"/>
            </a:xfrm>
            <a:prstGeom prst="rect">
              <a:avLst/>
            </a:prstGeom>
          </p:spPr>
        </p:pic>
      </p:grpSp>
    </p:spTree>
    <p:extLst>
      <p:ext uri="{BB962C8B-B14F-4D97-AF65-F5344CB8AC3E}">
        <p14:creationId xmlns:p14="http://schemas.microsoft.com/office/powerpoint/2010/main" val="945029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71281"/>
            <a:ext cx="8286801" cy="905669"/>
          </a:xfrm>
        </p:spPr>
        <p:txBody>
          <a:bodyPr/>
          <a:lstStyle>
            <a:lvl1pPr>
              <a:defRPr/>
            </a:lvl1pPr>
          </a:lstStyle>
          <a:p>
            <a:r>
              <a:rPr lang="da-DK" dirty="0"/>
              <a:t>Overskrift</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621518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852E70B-4632-9943-00BC-4A21192DB528}"/>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3" name="Pladsholder til sidefod 2">
            <a:extLst>
              <a:ext uri="{FF2B5EF4-FFF2-40B4-BE49-F238E27FC236}">
                <a16:creationId xmlns:a16="http://schemas.microsoft.com/office/drawing/2014/main" id="{D2074AA1-FCCD-7F49-BB0C-46471C9272F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1107A5F-6FC7-4198-598C-FABF89E56074}"/>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1414680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Tom hvid">
    <p:bg>
      <p:bgPr>
        <a:solidFill>
          <a:schemeClr val="bg1"/>
        </a:solidFill>
        <a:effectLst/>
      </p:bgPr>
    </p:bg>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852E70B-4632-9943-00BC-4A21192DB528}"/>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3" name="Pladsholder til sidefod 2">
            <a:extLst>
              <a:ext uri="{FF2B5EF4-FFF2-40B4-BE49-F238E27FC236}">
                <a16:creationId xmlns:a16="http://schemas.microsoft.com/office/drawing/2014/main" id="{D2074AA1-FCCD-7F49-BB0C-46471C9272F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1107A5F-6FC7-4198-598C-FABF89E56074}"/>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583780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uide">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F520FC7F-3932-CDAF-298D-C57B32506183}"/>
              </a:ext>
            </a:extLst>
          </p:cNvPr>
          <p:cNvSpPr>
            <a:spLocks noGrp="1"/>
          </p:cNvSpPr>
          <p:nvPr>
            <p:ph type="dt" sz="half" idx="10"/>
          </p:nvPr>
        </p:nvSpPr>
        <p:spPr/>
        <p:txBody>
          <a:bodyPr/>
          <a:lstStyle/>
          <a:p>
            <a:fld id="{53A7D8A8-1935-450C-B452-6412B47C2519}" type="datetimeFigureOut">
              <a:rPr lang="da-DK" smtClean="0"/>
              <a:pPr/>
              <a:t>10-05-2026</a:t>
            </a:fld>
            <a:endParaRPr lang="da-DK" dirty="0"/>
          </a:p>
        </p:txBody>
      </p:sp>
      <p:sp>
        <p:nvSpPr>
          <p:cNvPr id="4" name="Pladsholder til sidefod 3">
            <a:extLst>
              <a:ext uri="{FF2B5EF4-FFF2-40B4-BE49-F238E27FC236}">
                <a16:creationId xmlns:a16="http://schemas.microsoft.com/office/drawing/2014/main" id="{09B987F4-37A8-3E7C-45CB-35452C69715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451E69D-02D3-F927-9228-1D192D97901C}"/>
              </a:ext>
            </a:extLst>
          </p:cNvPr>
          <p:cNvSpPr>
            <a:spLocks noGrp="1"/>
          </p:cNvSpPr>
          <p:nvPr>
            <p:ph type="sldNum" sz="quarter" idx="12"/>
          </p:nvPr>
        </p:nvSpPr>
        <p:spPr/>
        <p:txBody>
          <a:bodyPr/>
          <a:lstStyle/>
          <a:p>
            <a:fld id="{3B019329-C0DF-4C3B-960E-0CE69486F9A3}" type="slidenum">
              <a:rPr lang="da-DK" smtClean="0"/>
              <a:pPr/>
              <a:t>‹nr.›</a:t>
            </a:fld>
            <a:endParaRPr lang="da-DK" dirty="0"/>
          </a:p>
        </p:txBody>
      </p:sp>
      <p:sp>
        <p:nvSpPr>
          <p:cNvPr id="17" name="Fast overskrift">
            <a:extLst>
              <a:ext uri="{FF2B5EF4-FFF2-40B4-BE49-F238E27FC236}">
                <a16:creationId xmlns:a16="http://schemas.microsoft.com/office/drawing/2014/main" id="{798F7C18-729E-8495-1358-13603D568A59}"/>
              </a:ext>
            </a:extLst>
          </p:cNvPr>
          <p:cNvSpPr txBox="1"/>
          <p:nvPr userDrawn="1"/>
        </p:nvSpPr>
        <p:spPr>
          <a:xfrm>
            <a:off x="766763" y="539750"/>
            <a:ext cx="10998198" cy="650171"/>
          </a:xfrm>
          <a:prstGeom prst="rect">
            <a:avLst/>
          </a:prstGeom>
          <a:noFill/>
        </p:spPr>
        <p:txBody>
          <a:bodyPr wrap="square" lIns="0" tIns="0" rIns="0" bIns="0" rtlCol="0" anchor="b" anchorCtr="0">
            <a:noAutofit/>
          </a:bodyPr>
          <a:lstStyle/>
          <a:p>
            <a:r>
              <a:rPr lang="da-DK" sz="3200" b="0" noProof="1">
                <a:solidFill>
                  <a:schemeClr val="accent1"/>
                </a:solidFill>
                <a:latin typeface="+mj-lt"/>
                <a:cs typeface="Arial" panose="020B0604020202020204" pitchFamily="34" charset="0"/>
              </a:rPr>
              <a:t>Brugerguide - Slet før anvendelse</a:t>
            </a:r>
          </a:p>
        </p:txBody>
      </p:sp>
      <p:sp>
        <p:nvSpPr>
          <p:cNvPr id="18" name="Text Box 2">
            <a:extLst>
              <a:ext uri="{FF2B5EF4-FFF2-40B4-BE49-F238E27FC236}">
                <a16:creationId xmlns:a16="http://schemas.microsoft.com/office/drawing/2014/main" id="{26D445EC-6C77-8218-267C-F9B166FBD769}"/>
              </a:ext>
            </a:extLst>
          </p:cNvPr>
          <p:cNvSpPr txBox="1">
            <a:spLocks noChangeArrowheads="1"/>
          </p:cNvSpPr>
          <p:nvPr userDrawn="1"/>
        </p:nvSpPr>
        <p:spPr bwMode="auto">
          <a:xfrm>
            <a:off x="766763" y="1833789"/>
            <a:ext cx="228036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latin typeface="Arial" panose="020B0604020202020204" pitchFamily="34" charset="0"/>
                <a:cs typeface="Arial" panose="020B0604020202020204" pitchFamily="34" charset="0"/>
              </a:rPr>
              <a:t>Brug</a:t>
            </a:r>
            <a:r>
              <a:rPr lang="da-DK" sz="1000" b="1" baseline="0" noProof="1">
                <a:latin typeface="Arial" panose="020B0604020202020204" pitchFamily="34" charset="0"/>
                <a:cs typeface="Arial" panose="020B0604020202020204" pitchFamily="34" charset="0"/>
              </a:rPr>
              <a:t> tekst typografier</a:t>
            </a:r>
            <a:endParaRPr lang="da-DK" sz="10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Brug layouts</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3.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 </a:t>
            </a:r>
          </a:p>
          <a:p>
            <a:pPr eaLnBrk="1" hangingPunct="1">
              <a:spcAft>
                <a:spcPts val="600"/>
              </a:spcAft>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da-DK" sz="900" noProof="1">
              <a:solidFill>
                <a:schemeClr val="tx1"/>
              </a:solidFill>
              <a:latin typeface="Arial" panose="020B0604020202020204" pitchFamily="34" charset="0"/>
              <a:cs typeface="Arial" panose="020B0604020202020204" pitchFamily="34" charset="0"/>
            </a:endParaRPr>
          </a:p>
        </p:txBody>
      </p:sp>
      <p:sp>
        <p:nvSpPr>
          <p:cNvPr id="19" name="Text Box 3">
            <a:extLst>
              <a:ext uri="{FF2B5EF4-FFF2-40B4-BE49-F238E27FC236}">
                <a16:creationId xmlns:a16="http://schemas.microsoft.com/office/drawing/2014/main" id="{3B349D14-CAB5-88E9-CF90-5A2C76E70387}"/>
              </a:ext>
            </a:extLst>
          </p:cNvPr>
          <p:cNvSpPr txBox="1">
            <a:spLocks noChangeArrowheads="1"/>
          </p:cNvSpPr>
          <p:nvPr userDrawn="1"/>
        </p:nvSpPr>
        <p:spPr bwMode="auto">
          <a:xfrm>
            <a:off x="4003379" y="1833789"/>
            <a:ext cx="2160798"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p:txBody>
      </p:sp>
      <p:sp>
        <p:nvSpPr>
          <p:cNvPr id="20" name="Text Box 4">
            <a:extLst>
              <a:ext uri="{FF2B5EF4-FFF2-40B4-BE49-F238E27FC236}">
                <a16:creationId xmlns:a16="http://schemas.microsoft.com/office/drawing/2014/main" id="{6F3D6A62-7D6E-2A6D-12EE-DBCD21DB4195}"/>
              </a:ext>
            </a:extLst>
          </p:cNvPr>
          <p:cNvSpPr txBox="1">
            <a:spLocks noChangeArrowheads="1"/>
          </p:cNvSpPr>
          <p:nvPr userDrawn="1"/>
        </p:nvSpPr>
        <p:spPr bwMode="auto">
          <a:xfrm>
            <a:off x="6674961" y="1815926"/>
            <a:ext cx="235824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For at justere sidenummerering, </a:t>
            </a:r>
            <a:br>
              <a:rPr lang="da-DK" sz="1000" b="1" noProof="1">
                <a:solidFill>
                  <a:schemeClr val="tx1"/>
                </a:solidFill>
                <a:latin typeface="Arial" panose="020B0604020202020204" pitchFamily="34" charset="0"/>
                <a:cs typeface="Arial" panose="020B0604020202020204" pitchFamily="34" charset="0"/>
              </a:rPr>
            </a:br>
            <a:r>
              <a:rPr lang="da-DK" sz="10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a:t>
            </a:r>
            <a:r>
              <a:rPr lang="da-DK" altLang="da-DK" sz="900" b="0" noProof="1">
                <a:solidFill>
                  <a:schemeClr val="tx1"/>
                </a:solidFill>
                <a:latin typeface="Arial" panose="020B0604020202020204" pitchFamily="34" charset="0"/>
                <a:cs typeface="Arial" panose="020B0604020202020204" pitchFamily="34" charset="0"/>
              </a:rPr>
              <a:t>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21" name="1 Forøg formindsk">
            <a:extLst>
              <a:ext uri="{FF2B5EF4-FFF2-40B4-BE49-F238E27FC236}">
                <a16:creationId xmlns:a16="http://schemas.microsoft.com/office/drawing/2014/main" id="{701D61A7-FF25-9C0F-1778-BFEB4CE93318}"/>
              </a:ext>
            </a:extLst>
          </p:cNvPr>
          <p:cNvPicPr>
            <a:picLocks noChangeAspect="1"/>
          </p:cNvPicPr>
          <p:nvPr userDrawn="1"/>
        </p:nvPicPr>
        <p:blipFill>
          <a:blip r:embed="rId2"/>
          <a:stretch>
            <a:fillRect/>
          </a:stretch>
        </p:blipFill>
        <p:spPr>
          <a:xfrm>
            <a:off x="2927560" y="2877130"/>
            <a:ext cx="549328" cy="285228"/>
          </a:xfrm>
          <a:prstGeom prst="rect">
            <a:avLst/>
          </a:prstGeom>
        </p:spPr>
      </p:pic>
      <p:pic>
        <p:nvPicPr>
          <p:cNvPr id="22" name="2 Ny slide">
            <a:extLst>
              <a:ext uri="{FF2B5EF4-FFF2-40B4-BE49-F238E27FC236}">
                <a16:creationId xmlns:a16="http://schemas.microsoft.com/office/drawing/2014/main" id="{53442639-024F-706D-3437-49010E6263B0}"/>
              </a:ext>
            </a:extLst>
          </p:cNvPr>
          <p:cNvPicPr>
            <a:picLocks noChangeAspect="1"/>
          </p:cNvPicPr>
          <p:nvPr userDrawn="1"/>
        </p:nvPicPr>
        <p:blipFill rotWithShape="1">
          <a:blip r:embed="rId3"/>
          <a:srcRect l="2931" r="60888"/>
          <a:stretch/>
        </p:blipFill>
        <p:spPr>
          <a:xfrm>
            <a:off x="2941479" y="3538594"/>
            <a:ext cx="363713" cy="647461"/>
          </a:xfrm>
          <a:prstGeom prst="rect">
            <a:avLst/>
          </a:prstGeom>
        </p:spPr>
      </p:pic>
      <p:pic>
        <p:nvPicPr>
          <p:cNvPr id="23" name="3 Layout">
            <a:extLst>
              <a:ext uri="{FF2B5EF4-FFF2-40B4-BE49-F238E27FC236}">
                <a16:creationId xmlns:a16="http://schemas.microsoft.com/office/drawing/2014/main" id="{EC74EC0A-2582-517A-DBB1-DEB3D247D752}"/>
              </a:ext>
            </a:extLst>
          </p:cNvPr>
          <p:cNvPicPr>
            <a:picLocks noChangeAspect="1"/>
          </p:cNvPicPr>
          <p:nvPr userDrawn="1"/>
        </p:nvPicPr>
        <p:blipFill rotWithShape="1">
          <a:blip r:embed="rId3"/>
          <a:srcRect l="36944" r="2272" b="69429"/>
          <a:stretch/>
        </p:blipFill>
        <p:spPr>
          <a:xfrm>
            <a:off x="2956944" y="4208198"/>
            <a:ext cx="593368" cy="192211"/>
          </a:xfrm>
          <a:prstGeom prst="rect">
            <a:avLst/>
          </a:prstGeom>
        </p:spPr>
      </p:pic>
      <p:pic>
        <p:nvPicPr>
          <p:cNvPr id="24" name="4 Nulstil">
            <a:extLst>
              <a:ext uri="{FF2B5EF4-FFF2-40B4-BE49-F238E27FC236}">
                <a16:creationId xmlns:a16="http://schemas.microsoft.com/office/drawing/2014/main" id="{AFC8FAF6-787A-9765-E178-B8327DD9A66F}"/>
              </a:ext>
            </a:extLst>
          </p:cNvPr>
          <p:cNvPicPr>
            <a:picLocks noChangeAspect="1"/>
          </p:cNvPicPr>
          <p:nvPr userDrawn="1"/>
        </p:nvPicPr>
        <p:blipFill>
          <a:blip r:embed="rId4"/>
          <a:stretch>
            <a:fillRect/>
          </a:stretch>
        </p:blipFill>
        <p:spPr>
          <a:xfrm>
            <a:off x="2929647" y="5318642"/>
            <a:ext cx="547241" cy="197798"/>
          </a:xfrm>
          <a:prstGeom prst="rect">
            <a:avLst/>
          </a:prstGeom>
        </p:spPr>
      </p:pic>
      <p:pic>
        <p:nvPicPr>
          <p:cNvPr id="25" name="5 Indsæt billede">
            <a:extLst>
              <a:ext uri="{FF2B5EF4-FFF2-40B4-BE49-F238E27FC236}">
                <a16:creationId xmlns:a16="http://schemas.microsoft.com/office/drawing/2014/main" id="{CCE0934A-C51E-DFE6-8A36-7CABDE8CBA18}"/>
              </a:ext>
            </a:extLst>
          </p:cNvPr>
          <p:cNvPicPr>
            <a:picLocks noChangeAspect="1"/>
          </p:cNvPicPr>
          <p:nvPr userDrawn="1"/>
        </p:nvPicPr>
        <p:blipFill>
          <a:blip r:embed="rId5"/>
          <a:stretch>
            <a:fillRect/>
          </a:stretch>
        </p:blipFill>
        <p:spPr>
          <a:xfrm>
            <a:off x="5930601" y="2075087"/>
            <a:ext cx="262151" cy="256054"/>
          </a:xfrm>
          <a:prstGeom prst="rect">
            <a:avLst/>
          </a:prstGeom>
        </p:spPr>
      </p:pic>
      <p:pic>
        <p:nvPicPr>
          <p:cNvPr id="26" name="6 Beskær">
            <a:extLst>
              <a:ext uri="{FF2B5EF4-FFF2-40B4-BE49-F238E27FC236}">
                <a16:creationId xmlns:a16="http://schemas.microsoft.com/office/drawing/2014/main" id="{67ECABE6-446B-EE25-072D-1C208AE2CA9A}"/>
              </a:ext>
            </a:extLst>
          </p:cNvPr>
          <p:cNvPicPr>
            <a:picLocks noChangeAspect="1"/>
          </p:cNvPicPr>
          <p:nvPr userDrawn="1"/>
        </p:nvPicPr>
        <p:blipFill>
          <a:blip r:embed="rId6"/>
          <a:stretch>
            <a:fillRect/>
          </a:stretch>
        </p:blipFill>
        <p:spPr>
          <a:xfrm>
            <a:off x="5911233" y="2748409"/>
            <a:ext cx="337400" cy="321707"/>
          </a:xfrm>
          <a:prstGeom prst="rect">
            <a:avLst/>
          </a:prstGeom>
        </p:spPr>
      </p:pic>
      <p:pic>
        <p:nvPicPr>
          <p:cNvPr id="27" name="7 Skalér billede">
            <a:extLst>
              <a:ext uri="{FF2B5EF4-FFF2-40B4-BE49-F238E27FC236}">
                <a16:creationId xmlns:a16="http://schemas.microsoft.com/office/drawing/2014/main" id="{25C829DE-8184-6D74-872B-717131D51ABF}"/>
              </a:ext>
            </a:extLst>
          </p:cNvPr>
          <p:cNvPicPr>
            <a:picLocks noChangeAspect="1"/>
          </p:cNvPicPr>
          <p:nvPr userDrawn="1"/>
        </p:nvPicPr>
        <p:blipFill>
          <a:blip r:embed="rId7"/>
          <a:stretch>
            <a:fillRect/>
          </a:stretch>
        </p:blipFill>
        <p:spPr>
          <a:xfrm>
            <a:off x="5888938" y="3242399"/>
            <a:ext cx="359695" cy="335309"/>
          </a:xfrm>
          <a:prstGeom prst="rect">
            <a:avLst/>
          </a:prstGeom>
        </p:spPr>
      </p:pic>
      <p:sp>
        <p:nvSpPr>
          <p:cNvPr id="28" name="Text Box 4">
            <a:extLst>
              <a:ext uri="{FF2B5EF4-FFF2-40B4-BE49-F238E27FC236}">
                <a16:creationId xmlns:a16="http://schemas.microsoft.com/office/drawing/2014/main" id="{8D57795B-709F-FBBA-7676-DCDD3949683E}"/>
              </a:ext>
            </a:extLst>
          </p:cNvPr>
          <p:cNvSpPr txBox="1">
            <a:spLocks noChangeArrowheads="1"/>
          </p:cNvSpPr>
          <p:nvPr userDrawn="1"/>
        </p:nvSpPr>
        <p:spPr bwMode="auto">
          <a:xfrm>
            <a:off x="9264440" y="1815926"/>
            <a:ext cx="2358243"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Farver</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Ud over temaets farver, kan du også vælge nuancer af farverne. I højre side af hvert slide er der en oversigt over farver, som du kan bruge ved hjælp af pipetten. Du finder pipetten nederst i farveværktøjet, når du skal vælge farve til et objekt eller tekst.</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6" name="Billede 5">
            <a:extLst>
              <a:ext uri="{FF2B5EF4-FFF2-40B4-BE49-F238E27FC236}">
                <a16:creationId xmlns:a16="http://schemas.microsoft.com/office/drawing/2014/main" id="{24CE6F56-9D11-1EAF-21D2-C0B13A4393AB}"/>
              </a:ext>
            </a:extLst>
          </p:cNvPr>
          <p:cNvPicPr>
            <a:picLocks noChangeAspect="1"/>
          </p:cNvPicPr>
          <p:nvPr userDrawn="1"/>
        </p:nvPicPr>
        <p:blipFill>
          <a:blip r:embed="rId8"/>
          <a:stretch>
            <a:fillRect/>
          </a:stretch>
        </p:blipFill>
        <p:spPr>
          <a:xfrm>
            <a:off x="9274110" y="3087978"/>
            <a:ext cx="1302099" cy="2331665"/>
          </a:xfrm>
          <a:prstGeom prst="rect">
            <a:avLst/>
          </a:prstGeom>
        </p:spPr>
      </p:pic>
      <p:cxnSp>
        <p:nvCxnSpPr>
          <p:cNvPr id="7" name="Lige forbindelse 6">
            <a:extLst>
              <a:ext uri="{FF2B5EF4-FFF2-40B4-BE49-F238E27FC236}">
                <a16:creationId xmlns:a16="http://schemas.microsoft.com/office/drawing/2014/main" id="{9BF8C177-7316-5F80-EB4C-8AE8B6E8D43C}"/>
              </a:ext>
            </a:extLst>
          </p:cNvPr>
          <p:cNvCxnSpPr>
            <a:cxnSpLocks/>
          </p:cNvCxnSpPr>
          <p:nvPr userDrawn="1"/>
        </p:nvCxnSpPr>
        <p:spPr>
          <a:xfrm>
            <a:off x="10780987" y="3361271"/>
            <a:ext cx="1411013" cy="0"/>
          </a:xfrm>
          <a:prstGeom prst="line">
            <a:avLst/>
          </a:prstGeom>
          <a:ln w="10160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pic>
        <p:nvPicPr>
          <p:cNvPr id="2" name="Billede 1">
            <a:extLst>
              <a:ext uri="{FF2B5EF4-FFF2-40B4-BE49-F238E27FC236}">
                <a16:creationId xmlns:a16="http://schemas.microsoft.com/office/drawing/2014/main" id="{33BBE1FA-E21A-59ED-3EC0-64B37AE28F6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2402042" y="1027906"/>
            <a:ext cx="2895036" cy="4535905"/>
          </a:xfrm>
          <a:prstGeom prst="rect">
            <a:avLst/>
          </a:prstGeom>
        </p:spPr>
      </p:pic>
    </p:spTree>
    <p:extLst>
      <p:ext uri="{BB962C8B-B14F-4D97-AF65-F5344CB8AC3E}">
        <p14:creationId xmlns:p14="http://schemas.microsoft.com/office/powerpoint/2010/main" val="1021250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lide 3">
    <p:spTree>
      <p:nvGrpSpPr>
        <p:cNvPr id="1" name=""/>
        <p:cNvGrpSpPr/>
        <p:nvPr/>
      </p:nvGrpSpPr>
      <p:grpSpPr>
        <a:xfrm>
          <a:off x="0" y="0"/>
          <a:ext cx="0" cy="0"/>
          <a:chOff x="0" y="0"/>
          <a:chExt cx="0" cy="0"/>
        </a:xfrm>
      </p:grpSpPr>
      <p:sp>
        <p:nvSpPr>
          <p:cNvPr id="4" name="Pladsholder til billede 7">
            <a:extLst>
              <a:ext uri="{FF2B5EF4-FFF2-40B4-BE49-F238E27FC236}">
                <a16:creationId xmlns:a16="http://schemas.microsoft.com/office/drawing/2014/main" id="{2B3B261F-7A69-657E-86BB-0DFB03D56C34}"/>
              </a:ext>
            </a:extLst>
          </p:cNvPr>
          <p:cNvSpPr>
            <a:spLocks noGrp="1"/>
          </p:cNvSpPr>
          <p:nvPr>
            <p:ph type="pic" sz="quarter" idx="15" hasCustomPrompt="1"/>
          </p:nvPr>
        </p:nvSpPr>
        <p:spPr>
          <a:xfrm>
            <a:off x="7505877" y="0"/>
            <a:ext cx="4686123" cy="6858000"/>
          </a:xfrm>
        </p:spPr>
        <p:txBody>
          <a:bodyPr tIns="2520000"/>
          <a:lstStyle>
            <a:lvl1pPr marL="0" indent="0" algn="ctr">
              <a:buNone/>
              <a:defRPr sz="1000">
                <a:solidFill>
                  <a:schemeClr val="tx2"/>
                </a:solidFill>
              </a:defRPr>
            </a:lvl1pPr>
          </a:lstStyle>
          <a:p>
            <a:pPr lvl="0"/>
            <a:r>
              <a:rPr lang="da-DK" dirty="0"/>
              <a:t>Indsæt billede</a:t>
            </a:r>
          </a:p>
        </p:txBody>
      </p:sp>
      <p:sp>
        <p:nvSpPr>
          <p:cNvPr id="2" name="Titel 1">
            <a:extLst>
              <a:ext uri="{FF2B5EF4-FFF2-40B4-BE49-F238E27FC236}">
                <a16:creationId xmlns:a16="http://schemas.microsoft.com/office/drawing/2014/main" id="{7FF304B8-4A27-83AD-A031-4D07DFA1CD58}"/>
              </a:ext>
            </a:extLst>
          </p:cNvPr>
          <p:cNvSpPr>
            <a:spLocks noGrp="1"/>
          </p:cNvSpPr>
          <p:nvPr>
            <p:ph type="ctrTitle" hasCustomPrompt="1"/>
          </p:nvPr>
        </p:nvSpPr>
        <p:spPr>
          <a:xfrm>
            <a:off x="762000" y="2286000"/>
            <a:ext cx="6498609" cy="1143000"/>
          </a:xfrm>
        </p:spPr>
        <p:txBody>
          <a:bodyPr anchor="b" anchorCtr="0"/>
          <a:lstStyle>
            <a:lvl1pPr algn="l">
              <a:lnSpc>
                <a:spcPct val="80000"/>
              </a:lnSpc>
              <a:defRPr sz="6500"/>
            </a:lvl1pPr>
          </a:lstStyle>
          <a:p>
            <a:r>
              <a:rPr lang="da-DK" dirty="0"/>
              <a:t>Overskrift</a:t>
            </a:r>
          </a:p>
        </p:txBody>
      </p:sp>
      <p:sp>
        <p:nvSpPr>
          <p:cNvPr id="3" name="Undertitel 2">
            <a:extLst>
              <a:ext uri="{FF2B5EF4-FFF2-40B4-BE49-F238E27FC236}">
                <a16:creationId xmlns:a16="http://schemas.microsoft.com/office/drawing/2014/main" id="{DA9C1770-3067-1C53-228B-1F5CC0F074CC}"/>
              </a:ext>
            </a:extLst>
          </p:cNvPr>
          <p:cNvSpPr>
            <a:spLocks noGrp="1"/>
          </p:cNvSpPr>
          <p:nvPr>
            <p:ph type="subTitle" idx="1"/>
          </p:nvPr>
        </p:nvSpPr>
        <p:spPr>
          <a:xfrm>
            <a:off x="762000" y="3475038"/>
            <a:ext cx="6498609" cy="701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0" name="Pladsholder til tekst 9">
            <a:extLst>
              <a:ext uri="{FF2B5EF4-FFF2-40B4-BE49-F238E27FC236}">
                <a16:creationId xmlns:a16="http://schemas.microsoft.com/office/drawing/2014/main" id="{BEB629A7-FFA0-E585-D663-514D985FB947}"/>
              </a:ext>
            </a:extLst>
          </p:cNvPr>
          <p:cNvSpPr>
            <a:spLocks noGrp="1"/>
          </p:cNvSpPr>
          <p:nvPr>
            <p:ph type="body" sz="quarter" idx="13" hasCustomPrompt="1"/>
          </p:nvPr>
        </p:nvSpPr>
        <p:spPr>
          <a:xfrm>
            <a:off x="762000" y="4630677"/>
            <a:ext cx="3009900" cy="307975"/>
          </a:xfrm>
        </p:spPr>
        <p:txBody>
          <a:bodyPr/>
          <a:lstStyle>
            <a:lvl1pPr marL="0" indent="0">
              <a:buNone/>
              <a:defRPr sz="2100">
                <a:solidFill>
                  <a:schemeClr val="accent1">
                    <a:lumMod val="60000"/>
                    <a:lumOff val="40000"/>
                  </a:schemeClr>
                </a:solidFill>
                <a:latin typeface="+mn-lt"/>
              </a:defRPr>
            </a:lvl1pPr>
          </a:lstStyle>
          <a:p>
            <a:pPr lvl="0"/>
            <a:r>
              <a:rPr lang="da-DK" dirty="0"/>
              <a:t>Navn Navnesen</a:t>
            </a:r>
          </a:p>
        </p:txBody>
      </p:sp>
      <p:sp>
        <p:nvSpPr>
          <p:cNvPr id="11" name="Pladsholder til tekst 9">
            <a:extLst>
              <a:ext uri="{FF2B5EF4-FFF2-40B4-BE49-F238E27FC236}">
                <a16:creationId xmlns:a16="http://schemas.microsoft.com/office/drawing/2014/main" id="{0EA327A1-AEEB-6BE3-5A2C-0900D0F90581}"/>
              </a:ext>
            </a:extLst>
          </p:cNvPr>
          <p:cNvSpPr>
            <a:spLocks noGrp="1"/>
          </p:cNvSpPr>
          <p:nvPr>
            <p:ph type="body" sz="quarter" idx="14" hasCustomPrompt="1"/>
          </p:nvPr>
        </p:nvSpPr>
        <p:spPr>
          <a:xfrm>
            <a:off x="762000" y="4952939"/>
            <a:ext cx="3009900" cy="307975"/>
          </a:xfrm>
        </p:spPr>
        <p:txBody>
          <a:bodyPr/>
          <a:lstStyle>
            <a:lvl1pPr marL="0" indent="0">
              <a:buNone/>
              <a:defRPr sz="2100" cap="all" baseline="0">
                <a:solidFill>
                  <a:schemeClr val="accent1">
                    <a:lumMod val="60000"/>
                    <a:lumOff val="40000"/>
                  </a:schemeClr>
                </a:solidFill>
                <a:latin typeface="+mn-lt"/>
              </a:defRPr>
            </a:lvl1pPr>
          </a:lstStyle>
          <a:p>
            <a:pPr lvl="0"/>
            <a:r>
              <a:rPr lang="da-DK" dirty="0"/>
              <a:t>Dato 05.01.24</a:t>
            </a:r>
          </a:p>
        </p:txBody>
      </p:sp>
      <p:sp>
        <p:nvSpPr>
          <p:cNvPr id="5" name="Kombinationstegning: figur 4">
            <a:extLst>
              <a:ext uri="{FF2B5EF4-FFF2-40B4-BE49-F238E27FC236}">
                <a16:creationId xmlns:a16="http://schemas.microsoft.com/office/drawing/2014/main" id="{8D913668-5C3F-CBD9-7A7A-71D6E8C6CDE2}"/>
              </a:ext>
            </a:extLst>
          </p:cNvPr>
          <p:cNvSpPr/>
          <p:nvPr userDrawn="1"/>
        </p:nvSpPr>
        <p:spPr>
          <a:xfrm>
            <a:off x="762000" y="5486400"/>
            <a:ext cx="1447800" cy="996950"/>
          </a:xfrm>
          <a:custGeom>
            <a:avLst/>
            <a:gdLst>
              <a:gd name="connsiteX0" fmla="*/ 397573 w 1447800"/>
              <a:gd name="connsiteY0" fmla="*/ 555274 h 996950"/>
              <a:gd name="connsiteX1" fmla="*/ 550750 w 1447800"/>
              <a:gd name="connsiteY1" fmla="*/ 555274 h 996950"/>
              <a:gd name="connsiteX2" fmla="*/ 609173 w 1447800"/>
              <a:gd name="connsiteY2" fmla="*/ 609138 h 996950"/>
              <a:gd name="connsiteX3" fmla="*/ 550750 w 1447800"/>
              <a:gd name="connsiteY3" fmla="*/ 663002 h 996950"/>
              <a:gd name="connsiteX4" fmla="*/ 550750 w 1447800"/>
              <a:gd name="connsiteY4" fmla="*/ 662973 h 996950"/>
              <a:gd name="connsiteX5" fmla="*/ 397573 w 1447800"/>
              <a:gd name="connsiteY5" fmla="*/ 662973 h 996950"/>
              <a:gd name="connsiteX6" fmla="*/ 397573 w 1447800"/>
              <a:gd name="connsiteY6" fmla="*/ 324565 h 996950"/>
              <a:gd name="connsiteX7" fmla="*/ 545431 w 1447800"/>
              <a:gd name="connsiteY7" fmla="*/ 324565 h 996950"/>
              <a:gd name="connsiteX8" fmla="*/ 597663 w 1447800"/>
              <a:gd name="connsiteY8" fmla="*/ 373926 h 996950"/>
              <a:gd name="connsiteX9" fmla="*/ 545431 w 1447800"/>
              <a:gd name="connsiteY9" fmla="*/ 424188 h 996950"/>
              <a:gd name="connsiteX10" fmla="*/ 397573 w 1447800"/>
              <a:gd name="connsiteY10" fmla="*/ 424188 h 996950"/>
              <a:gd name="connsiteX11" fmla="*/ 847367 w 1447800"/>
              <a:gd name="connsiteY11" fmla="*/ 194408 h 996950"/>
              <a:gd name="connsiteX12" fmla="*/ 847367 w 1447800"/>
              <a:gd name="connsiteY12" fmla="*/ 793130 h 996950"/>
              <a:gd name="connsiteX13" fmla="*/ 1236966 w 1447800"/>
              <a:gd name="connsiteY13" fmla="*/ 793130 h 996950"/>
              <a:gd name="connsiteX14" fmla="*/ 1236966 w 1447800"/>
              <a:gd name="connsiteY14" fmla="*/ 658499 h 996950"/>
              <a:gd name="connsiteX15" fmla="*/ 999672 w 1447800"/>
              <a:gd name="connsiteY15" fmla="*/ 658499 h 996950"/>
              <a:gd name="connsiteX16" fmla="*/ 999672 w 1447800"/>
              <a:gd name="connsiteY16" fmla="*/ 194408 h 996950"/>
              <a:gd name="connsiteX17" fmla="*/ 245268 w 1447800"/>
              <a:gd name="connsiteY17" fmla="*/ 194408 h 996950"/>
              <a:gd name="connsiteX18" fmla="*/ 245268 w 1447800"/>
              <a:gd name="connsiteY18" fmla="*/ 793130 h 996950"/>
              <a:gd name="connsiteX19" fmla="*/ 590599 w 1447800"/>
              <a:gd name="connsiteY19" fmla="*/ 793130 h 996950"/>
              <a:gd name="connsiteX20" fmla="*/ 764151 w 1447800"/>
              <a:gd name="connsiteY20" fmla="*/ 630666 h 996950"/>
              <a:gd name="connsiteX21" fmla="*/ 651695 w 1447800"/>
              <a:gd name="connsiteY21" fmla="*/ 484356 h 996950"/>
              <a:gd name="connsiteX22" fmla="*/ 752641 w 1447800"/>
              <a:gd name="connsiteY22" fmla="*/ 347022 h 996950"/>
              <a:gd name="connsiteX23" fmla="*/ 579961 w 1447800"/>
              <a:gd name="connsiteY23" fmla="*/ 194408 h 996950"/>
              <a:gd name="connsiteX24" fmla="*/ 0 w 1447800"/>
              <a:gd name="connsiteY24" fmla="*/ 0 h 996950"/>
              <a:gd name="connsiteX25" fmla="*/ 1447800 w 1447800"/>
              <a:gd name="connsiteY25" fmla="*/ 0 h 996950"/>
              <a:gd name="connsiteX26" fmla="*/ 1447800 w 1447800"/>
              <a:gd name="connsiteY26" fmla="*/ 996950 h 996950"/>
              <a:gd name="connsiteX27" fmla="*/ 0 w 1447800"/>
              <a:gd name="connsiteY2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800" h="996950">
                <a:moveTo>
                  <a:pt x="397573" y="555274"/>
                </a:moveTo>
                <a:lnTo>
                  <a:pt x="550750" y="555274"/>
                </a:lnTo>
                <a:cubicBezTo>
                  <a:pt x="587926" y="555274"/>
                  <a:pt x="609173" y="579504"/>
                  <a:pt x="609173" y="609138"/>
                </a:cubicBezTo>
                <a:cubicBezTo>
                  <a:pt x="609173" y="641445"/>
                  <a:pt x="587025" y="663002"/>
                  <a:pt x="550750" y="663002"/>
                </a:cubicBezTo>
                <a:lnTo>
                  <a:pt x="550750" y="662973"/>
                </a:lnTo>
                <a:lnTo>
                  <a:pt x="397573" y="662973"/>
                </a:lnTo>
                <a:close/>
                <a:moveTo>
                  <a:pt x="397573" y="324565"/>
                </a:moveTo>
                <a:lnTo>
                  <a:pt x="545431" y="324565"/>
                </a:lnTo>
                <a:cubicBezTo>
                  <a:pt x="576415" y="324565"/>
                  <a:pt x="597663" y="345221"/>
                  <a:pt x="597663" y="373926"/>
                </a:cubicBezTo>
                <a:cubicBezTo>
                  <a:pt x="597663" y="402631"/>
                  <a:pt x="576415" y="424188"/>
                  <a:pt x="545431" y="424188"/>
                </a:cubicBezTo>
                <a:lnTo>
                  <a:pt x="397573" y="424188"/>
                </a:lnTo>
                <a:close/>
                <a:moveTo>
                  <a:pt x="847367" y="194408"/>
                </a:moveTo>
                <a:lnTo>
                  <a:pt x="847367" y="793130"/>
                </a:lnTo>
                <a:lnTo>
                  <a:pt x="1236966" y="793130"/>
                </a:lnTo>
                <a:lnTo>
                  <a:pt x="1236966" y="658499"/>
                </a:lnTo>
                <a:lnTo>
                  <a:pt x="999672" y="658499"/>
                </a:lnTo>
                <a:lnTo>
                  <a:pt x="999672" y="194408"/>
                </a:lnTo>
                <a:close/>
                <a:moveTo>
                  <a:pt x="245268" y="194408"/>
                </a:moveTo>
                <a:lnTo>
                  <a:pt x="245268" y="793130"/>
                </a:lnTo>
                <a:lnTo>
                  <a:pt x="590599" y="793130"/>
                </a:lnTo>
                <a:cubicBezTo>
                  <a:pt x="706601" y="793130"/>
                  <a:pt x="764151" y="717738"/>
                  <a:pt x="764151" y="630666"/>
                </a:cubicBezTo>
                <a:cubicBezTo>
                  <a:pt x="764151" y="555274"/>
                  <a:pt x="714565" y="494234"/>
                  <a:pt x="651695" y="484356"/>
                </a:cubicBezTo>
                <a:cubicBezTo>
                  <a:pt x="707473" y="471776"/>
                  <a:pt x="752641" y="421514"/>
                  <a:pt x="752641" y="347022"/>
                </a:cubicBezTo>
                <a:cubicBezTo>
                  <a:pt x="752641" y="272530"/>
                  <a:pt x="696835" y="194408"/>
                  <a:pt x="579961" y="194408"/>
                </a:cubicBezTo>
                <a:close/>
                <a:moveTo>
                  <a:pt x="0" y="0"/>
                </a:moveTo>
                <a:lnTo>
                  <a:pt x="1447800" y="0"/>
                </a:lnTo>
                <a:lnTo>
                  <a:pt x="1447800" y="996950"/>
                </a:lnTo>
                <a:lnTo>
                  <a:pt x="0" y="9969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Tree>
    <p:extLst>
      <p:ext uri="{BB962C8B-B14F-4D97-AF65-F5344CB8AC3E}">
        <p14:creationId xmlns:p14="http://schemas.microsoft.com/office/powerpoint/2010/main" val="1340458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7EA826FA-4FCF-735A-51D8-4E7822388240}"/>
              </a:ext>
            </a:extLst>
          </p:cNvPr>
          <p:cNvSpPr>
            <a:spLocks noGrp="1"/>
          </p:cNvSpPr>
          <p:nvPr>
            <p:ph type="dt" sz="half" idx="10"/>
          </p:nvPr>
        </p:nvSpPr>
        <p:spPr/>
        <p:txBody>
          <a:bodyPr/>
          <a:lstStyle/>
          <a:p>
            <a:fld id="{53A7D8A8-1935-450C-B452-6412B47C2519}" type="datetimeFigureOut">
              <a:rPr lang="da-DK" smtClean="0"/>
              <a:pPr/>
              <a:t>10-05-2026</a:t>
            </a:fld>
            <a:endParaRPr lang="da-DK" dirty="0"/>
          </a:p>
        </p:txBody>
      </p:sp>
      <p:sp>
        <p:nvSpPr>
          <p:cNvPr id="4" name="Pladsholder til sidefod 3">
            <a:extLst>
              <a:ext uri="{FF2B5EF4-FFF2-40B4-BE49-F238E27FC236}">
                <a16:creationId xmlns:a16="http://schemas.microsoft.com/office/drawing/2014/main" id="{AE234210-A74A-283D-B3FE-0FE08EE8DCF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9CEC077-E2CF-18E4-538A-4AAA27817084}"/>
              </a:ext>
            </a:extLst>
          </p:cNvPr>
          <p:cNvSpPr>
            <a:spLocks noGrp="1"/>
          </p:cNvSpPr>
          <p:nvPr>
            <p:ph type="sldNum" sz="quarter" idx="12"/>
          </p:nvPr>
        </p:nvSpPr>
        <p:spPr/>
        <p:txBody>
          <a:bodyPr/>
          <a:lstStyle/>
          <a:p>
            <a:fld id="{3B019329-C0DF-4C3B-960E-0CE69486F9A3}" type="slidenum">
              <a:rPr lang="da-DK" smtClean="0"/>
              <a:pPr/>
              <a:t>‹nr.›</a:t>
            </a:fld>
            <a:endParaRPr lang="da-DK" dirty="0"/>
          </a:p>
        </p:txBody>
      </p:sp>
      <p:sp>
        <p:nvSpPr>
          <p:cNvPr id="6" name="Tekstfelt 5">
            <a:extLst>
              <a:ext uri="{FF2B5EF4-FFF2-40B4-BE49-F238E27FC236}">
                <a16:creationId xmlns:a16="http://schemas.microsoft.com/office/drawing/2014/main" id="{13A3FCB4-13B6-EAC3-3BB2-D2B5748F1ED0}"/>
              </a:ext>
            </a:extLst>
          </p:cNvPr>
          <p:cNvSpPr txBox="1"/>
          <p:nvPr userDrawn="1"/>
        </p:nvSpPr>
        <p:spPr>
          <a:xfrm>
            <a:off x="766763" y="1724066"/>
            <a:ext cx="3182112" cy="1033681"/>
          </a:xfrm>
          <a:prstGeom prst="rect">
            <a:avLst/>
          </a:prstGeom>
        </p:spPr>
        <p:txBody>
          <a:bodyPr wrap="square" lIns="0" tIns="0" rIns="0" bIns="0" rtlCol="0">
            <a:spAutoFit/>
          </a:bodyPr>
          <a:lstStyle/>
          <a:p>
            <a:pPr marL="0" indent="0" algn="l" defTabSz="914309">
              <a:lnSpc>
                <a:spcPct val="120000"/>
              </a:lnSpc>
              <a:spcBef>
                <a:spcPts val="1000"/>
              </a:spcBef>
              <a:buNone/>
            </a:pPr>
            <a:r>
              <a:rPr lang="da-DK" sz="6000" kern="1200" spc="-50" baseline="0" dirty="0">
                <a:solidFill>
                  <a:schemeClr val="accent1"/>
                </a:solidFill>
                <a:latin typeface="+mj-lt"/>
                <a:ea typeface="+mj-ea"/>
                <a:cs typeface="+mj-cs"/>
              </a:rPr>
              <a:t>Agenda</a:t>
            </a:r>
          </a:p>
        </p:txBody>
      </p:sp>
      <p:sp>
        <p:nvSpPr>
          <p:cNvPr id="18" name="Pladsholder til tekst 17">
            <a:extLst>
              <a:ext uri="{FF2B5EF4-FFF2-40B4-BE49-F238E27FC236}">
                <a16:creationId xmlns:a16="http://schemas.microsoft.com/office/drawing/2014/main" id="{B8788C52-DF08-76F4-4E13-DAEA92FFA559}"/>
              </a:ext>
            </a:extLst>
          </p:cNvPr>
          <p:cNvSpPr>
            <a:spLocks noGrp="1"/>
          </p:cNvSpPr>
          <p:nvPr>
            <p:ph type="body" sz="quarter" idx="16" hasCustomPrompt="1"/>
          </p:nvPr>
        </p:nvSpPr>
        <p:spPr>
          <a:xfrm>
            <a:off x="6319996" y="1960776"/>
            <a:ext cx="5105242" cy="627234"/>
          </a:xfrm>
        </p:spPr>
        <p:txBody>
          <a:bodyPr anchor="ctr" anchorCtr="0"/>
          <a:lstStyle>
            <a:lvl1pPr marL="0" indent="0">
              <a:buNone/>
              <a:defRPr sz="2400"/>
            </a:lvl1pPr>
          </a:lstStyle>
          <a:p>
            <a:pPr lvl="0"/>
            <a:r>
              <a:rPr lang="da-DK" dirty="0" err="1"/>
              <a:t>Lorem</a:t>
            </a:r>
            <a:r>
              <a:rPr lang="da-DK" dirty="0"/>
              <a:t> </a:t>
            </a:r>
            <a:r>
              <a:rPr lang="da-DK" dirty="0" err="1"/>
              <a:t>ipsum</a:t>
            </a:r>
            <a:endParaRPr lang="da-DK" dirty="0"/>
          </a:p>
        </p:txBody>
      </p:sp>
      <p:sp>
        <p:nvSpPr>
          <p:cNvPr id="19" name="Pladsholder til tekst 17">
            <a:extLst>
              <a:ext uri="{FF2B5EF4-FFF2-40B4-BE49-F238E27FC236}">
                <a16:creationId xmlns:a16="http://schemas.microsoft.com/office/drawing/2014/main" id="{22B5497B-06C5-F6D6-4978-B768C9E77239}"/>
              </a:ext>
            </a:extLst>
          </p:cNvPr>
          <p:cNvSpPr>
            <a:spLocks noGrp="1"/>
          </p:cNvSpPr>
          <p:nvPr>
            <p:ph type="body" sz="quarter" idx="17" hasCustomPrompt="1"/>
          </p:nvPr>
        </p:nvSpPr>
        <p:spPr>
          <a:xfrm>
            <a:off x="4983640" y="1960776"/>
            <a:ext cx="888365" cy="627234"/>
          </a:xfrm>
        </p:spPr>
        <p:txBody>
          <a:bodyPr anchor="ctr" anchorCtr="0"/>
          <a:lstStyle>
            <a:lvl1pPr marL="0" indent="0" algn="r">
              <a:buNone/>
              <a:defRPr sz="3600" b="1">
                <a:solidFill>
                  <a:schemeClr val="accent2"/>
                </a:solidFill>
                <a:latin typeface="+mj-lt"/>
              </a:defRPr>
            </a:lvl1pPr>
          </a:lstStyle>
          <a:p>
            <a:pPr lvl="0"/>
            <a:r>
              <a:rPr lang="da-DK" dirty="0"/>
              <a:t>01</a:t>
            </a:r>
          </a:p>
        </p:txBody>
      </p:sp>
      <p:sp>
        <p:nvSpPr>
          <p:cNvPr id="2" name="Pladsholder til tekst 17">
            <a:extLst>
              <a:ext uri="{FF2B5EF4-FFF2-40B4-BE49-F238E27FC236}">
                <a16:creationId xmlns:a16="http://schemas.microsoft.com/office/drawing/2014/main" id="{9C119265-5723-A124-12E0-CBD089A10D17}"/>
              </a:ext>
            </a:extLst>
          </p:cNvPr>
          <p:cNvSpPr>
            <a:spLocks noGrp="1"/>
          </p:cNvSpPr>
          <p:nvPr>
            <p:ph type="body" sz="quarter" idx="18" hasCustomPrompt="1"/>
          </p:nvPr>
        </p:nvSpPr>
        <p:spPr>
          <a:xfrm>
            <a:off x="6319996" y="2776018"/>
            <a:ext cx="5105242" cy="627234"/>
          </a:xfrm>
        </p:spPr>
        <p:txBody>
          <a:bodyPr anchor="ctr" anchorCtr="0"/>
          <a:lstStyle>
            <a:lvl1pPr marL="0" indent="0">
              <a:buNone/>
              <a:defRPr sz="2400"/>
            </a:lvl1pPr>
          </a:lstStyle>
          <a:p>
            <a:pPr lvl="0"/>
            <a:r>
              <a:rPr lang="da-DK" dirty="0" err="1"/>
              <a:t>Lorem</a:t>
            </a:r>
            <a:r>
              <a:rPr lang="da-DK" dirty="0"/>
              <a:t> </a:t>
            </a:r>
            <a:r>
              <a:rPr lang="da-DK" dirty="0" err="1"/>
              <a:t>ipsum</a:t>
            </a:r>
            <a:endParaRPr lang="da-DK" dirty="0"/>
          </a:p>
        </p:txBody>
      </p:sp>
      <p:sp>
        <p:nvSpPr>
          <p:cNvPr id="7" name="Pladsholder til tekst 17">
            <a:extLst>
              <a:ext uri="{FF2B5EF4-FFF2-40B4-BE49-F238E27FC236}">
                <a16:creationId xmlns:a16="http://schemas.microsoft.com/office/drawing/2014/main" id="{4935C59A-EC21-560A-9448-F14F7721E00D}"/>
              </a:ext>
            </a:extLst>
          </p:cNvPr>
          <p:cNvSpPr>
            <a:spLocks noGrp="1"/>
          </p:cNvSpPr>
          <p:nvPr>
            <p:ph type="body" sz="quarter" idx="19" hasCustomPrompt="1"/>
          </p:nvPr>
        </p:nvSpPr>
        <p:spPr>
          <a:xfrm>
            <a:off x="4983640" y="2776018"/>
            <a:ext cx="888365" cy="627234"/>
          </a:xfrm>
        </p:spPr>
        <p:txBody>
          <a:bodyPr anchor="ctr" anchorCtr="0"/>
          <a:lstStyle>
            <a:lvl1pPr marL="0" indent="0" algn="r">
              <a:buNone/>
              <a:defRPr sz="3600" b="1">
                <a:solidFill>
                  <a:schemeClr val="accent2"/>
                </a:solidFill>
                <a:latin typeface="+mj-lt"/>
              </a:defRPr>
            </a:lvl1pPr>
          </a:lstStyle>
          <a:p>
            <a:pPr lvl="0"/>
            <a:r>
              <a:rPr lang="da-DK" dirty="0"/>
              <a:t>01</a:t>
            </a:r>
          </a:p>
        </p:txBody>
      </p:sp>
      <p:sp>
        <p:nvSpPr>
          <p:cNvPr id="8" name="Pladsholder til tekst 17">
            <a:extLst>
              <a:ext uri="{FF2B5EF4-FFF2-40B4-BE49-F238E27FC236}">
                <a16:creationId xmlns:a16="http://schemas.microsoft.com/office/drawing/2014/main" id="{D0331BBF-F711-A898-6599-416D4C31966F}"/>
              </a:ext>
            </a:extLst>
          </p:cNvPr>
          <p:cNvSpPr>
            <a:spLocks noGrp="1"/>
          </p:cNvSpPr>
          <p:nvPr>
            <p:ph type="body" sz="quarter" idx="20" hasCustomPrompt="1"/>
          </p:nvPr>
        </p:nvSpPr>
        <p:spPr>
          <a:xfrm>
            <a:off x="6319996" y="3591260"/>
            <a:ext cx="5105242" cy="627234"/>
          </a:xfrm>
        </p:spPr>
        <p:txBody>
          <a:bodyPr anchor="ctr" anchorCtr="0"/>
          <a:lstStyle>
            <a:lvl1pPr marL="0" indent="0">
              <a:buNone/>
              <a:defRPr sz="2400"/>
            </a:lvl1pPr>
          </a:lstStyle>
          <a:p>
            <a:pPr lvl="0"/>
            <a:r>
              <a:rPr lang="da-DK" dirty="0" err="1"/>
              <a:t>Lorem</a:t>
            </a:r>
            <a:r>
              <a:rPr lang="da-DK" dirty="0"/>
              <a:t> </a:t>
            </a:r>
            <a:r>
              <a:rPr lang="da-DK" dirty="0" err="1"/>
              <a:t>ipsum</a:t>
            </a:r>
            <a:endParaRPr lang="da-DK" dirty="0"/>
          </a:p>
        </p:txBody>
      </p:sp>
      <p:sp>
        <p:nvSpPr>
          <p:cNvPr id="9" name="Pladsholder til tekst 17">
            <a:extLst>
              <a:ext uri="{FF2B5EF4-FFF2-40B4-BE49-F238E27FC236}">
                <a16:creationId xmlns:a16="http://schemas.microsoft.com/office/drawing/2014/main" id="{F438FBCC-1507-A849-EBB8-C0873D3CA386}"/>
              </a:ext>
            </a:extLst>
          </p:cNvPr>
          <p:cNvSpPr>
            <a:spLocks noGrp="1"/>
          </p:cNvSpPr>
          <p:nvPr>
            <p:ph type="body" sz="quarter" idx="21" hasCustomPrompt="1"/>
          </p:nvPr>
        </p:nvSpPr>
        <p:spPr>
          <a:xfrm>
            <a:off x="4983640" y="3591260"/>
            <a:ext cx="888365" cy="627234"/>
          </a:xfrm>
        </p:spPr>
        <p:txBody>
          <a:bodyPr anchor="ctr" anchorCtr="0"/>
          <a:lstStyle>
            <a:lvl1pPr marL="0" indent="0" algn="r">
              <a:buNone/>
              <a:defRPr sz="3600" b="1">
                <a:solidFill>
                  <a:schemeClr val="accent2"/>
                </a:solidFill>
                <a:latin typeface="+mj-lt"/>
              </a:defRPr>
            </a:lvl1pPr>
          </a:lstStyle>
          <a:p>
            <a:pPr lvl="0"/>
            <a:r>
              <a:rPr lang="da-DK" dirty="0"/>
              <a:t>01</a:t>
            </a:r>
          </a:p>
        </p:txBody>
      </p:sp>
      <p:sp>
        <p:nvSpPr>
          <p:cNvPr id="10" name="Pladsholder til tekst 17">
            <a:extLst>
              <a:ext uri="{FF2B5EF4-FFF2-40B4-BE49-F238E27FC236}">
                <a16:creationId xmlns:a16="http://schemas.microsoft.com/office/drawing/2014/main" id="{21EC2F4D-7FD4-090D-7654-901DE5661D5D}"/>
              </a:ext>
            </a:extLst>
          </p:cNvPr>
          <p:cNvSpPr>
            <a:spLocks noGrp="1"/>
          </p:cNvSpPr>
          <p:nvPr>
            <p:ph type="body" sz="quarter" idx="22" hasCustomPrompt="1"/>
          </p:nvPr>
        </p:nvSpPr>
        <p:spPr>
          <a:xfrm>
            <a:off x="6319996" y="4406502"/>
            <a:ext cx="5105242" cy="627234"/>
          </a:xfrm>
        </p:spPr>
        <p:txBody>
          <a:bodyPr anchor="ctr" anchorCtr="0"/>
          <a:lstStyle>
            <a:lvl1pPr marL="0" indent="0">
              <a:buNone/>
              <a:defRPr sz="2400"/>
            </a:lvl1pPr>
          </a:lstStyle>
          <a:p>
            <a:pPr lvl="0"/>
            <a:r>
              <a:rPr lang="da-DK" dirty="0" err="1"/>
              <a:t>Lorem</a:t>
            </a:r>
            <a:r>
              <a:rPr lang="da-DK" dirty="0"/>
              <a:t> </a:t>
            </a:r>
            <a:r>
              <a:rPr lang="da-DK" dirty="0" err="1"/>
              <a:t>ipsum</a:t>
            </a:r>
            <a:endParaRPr lang="da-DK" dirty="0"/>
          </a:p>
        </p:txBody>
      </p:sp>
      <p:sp>
        <p:nvSpPr>
          <p:cNvPr id="11" name="Pladsholder til tekst 17">
            <a:extLst>
              <a:ext uri="{FF2B5EF4-FFF2-40B4-BE49-F238E27FC236}">
                <a16:creationId xmlns:a16="http://schemas.microsoft.com/office/drawing/2014/main" id="{D4207BE7-017F-32E2-A21A-5FB827F2351A}"/>
              </a:ext>
            </a:extLst>
          </p:cNvPr>
          <p:cNvSpPr>
            <a:spLocks noGrp="1"/>
          </p:cNvSpPr>
          <p:nvPr>
            <p:ph type="body" sz="quarter" idx="23" hasCustomPrompt="1"/>
          </p:nvPr>
        </p:nvSpPr>
        <p:spPr>
          <a:xfrm>
            <a:off x="4983640" y="4406502"/>
            <a:ext cx="888365" cy="627234"/>
          </a:xfrm>
        </p:spPr>
        <p:txBody>
          <a:bodyPr anchor="ctr" anchorCtr="0"/>
          <a:lstStyle>
            <a:lvl1pPr marL="0" indent="0" algn="r">
              <a:buNone/>
              <a:defRPr sz="3600" b="1">
                <a:solidFill>
                  <a:schemeClr val="accent2"/>
                </a:solidFill>
                <a:latin typeface="+mj-lt"/>
              </a:defRPr>
            </a:lvl1pPr>
          </a:lstStyle>
          <a:p>
            <a:pPr lvl="0"/>
            <a:r>
              <a:rPr lang="da-DK" dirty="0"/>
              <a:t>01</a:t>
            </a:r>
          </a:p>
        </p:txBody>
      </p:sp>
      <p:sp>
        <p:nvSpPr>
          <p:cNvPr id="12" name="Pladsholder til tekst 17">
            <a:extLst>
              <a:ext uri="{FF2B5EF4-FFF2-40B4-BE49-F238E27FC236}">
                <a16:creationId xmlns:a16="http://schemas.microsoft.com/office/drawing/2014/main" id="{85D19F66-116C-F422-DE4F-A4D2710CE2CB}"/>
              </a:ext>
            </a:extLst>
          </p:cNvPr>
          <p:cNvSpPr>
            <a:spLocks noGrp="1"/>
          </p:cNvSpPr>
          <p:nvPr>
            <p:ph type="body" sz="quarter" idx="24" hasCustomPrompt="1"/>
          </p:nvPr>
        </p:nvSpPr>
        <p:spPr>
          <a:xfrm>
            <a:off x="6319996" y="5221744"/>
            <a:ext cx="5105242" cy="627234"/>
          </a:xfrm>
        </p:spPr>
        <p:txBody>
          <a:bodyPr anchor="ctr" anchorCtr="0"/>
          <a:lstStyle>
            <a:lvl1pPr marL="0" indent="0">
              <a:buNone/>
              <a:defRPr sz="2400"/>
            </a:lvl1pPr>
          </a:lstStyle>
          <a:p>
            <a:pPr lvl="0"/>
            <a:r>
              <a:rPr lang="da-DK" dirty="0" err="1"/>
              <a:t>Lorem</a:t>
            </a:r>
            <a:r>
              <a:rPr lang="da-DK" dirty="0"/>
              <a:t> </a:t>
            </a:r>
            <a:r>
              <a:rPr lang="da-DK" dirty="0" err="1"/>
              <a:t>ipsum</a:t>
            </a:r>
            <a:endParaRPr lang="da-DK" dirty="0"/>
          </a:p>
        </p:txBody>
      </p:sp>
      <p:sp>
        <p:nvSpPr>
          <p:cNvPr id="13" name="Pladsholder til tekst 17">
            <a:extLst>
              <a:ext uri="{FF2B5EF4-FFF2-40B4-BE49-F238E27FC236}">
                <a16:creationId xmlns:a16="http://schemas.microsoft.com/office/drawing/2014/main" id="{DD58A1BD-ED1F-5834-070B-5F9B104EBCCB}"/>
              </a:ext>
            </a:extLst>
          </p:cNvPr>
          <p:cNvSpPr>
            <a:spLocks noGrp="1"/>
          </p:cNvSpPr>
          <p:nvPr>
            <p:ph type="body" sz="quarter" idx="25" hasCustomPrompt="1"/>
          </p:nvPr>
        </p:nvSpPr>
        <p:spPr>
          <a:xfrm>
            <a:off x="4983640" y="5221744"/>
            <a:ext cx="888365" cy="627234"/>
          </a:xfrm>
        </p:spPr>
        <p:txBody>
          <a:bodyPr anchor="ctr" anchorCtr="0"/>
          <a:lstStyle>
            <a:lvl1pPr marL="0" indent="0" algn="r">
              <a:buNone/>
              <a:defRPr sz="3600" b="1">
                <a:solidFill>
                  <a:schemeClr val="accent2"/>
                </a:solidFill>
                <a:latin typeface="+mj-lt"/>
              </a:defRPr>
            </a:lvl1pPr>
          </a:lstStyle>
          <a:p>
            <a:pPr lvl="0"/>
            <a:r>
              <a:rPr lang="da-DK" dirty="0"/>
              <a:t>01</a:t>
            </a:r>
          </a:p>
        </p:txBody>
      </p:sp>
    </p:spTree>
    <p:extLst>
      <p:ext uri="{BB962C8B-B14F-4D97-AF65-F5344CB8AC3E}">
        <p14:creationId xmlns:p14="http://schemas.microsoft.com/office/powerpoint/2010/main" val="3268572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dhold simp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71281"/>
            <a:ext cx="10658475"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3" y="1553151"/>
            <a:ext cx="10658475" cy="4900036"/>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2435869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dhold simpel hvi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71281"/>
            <a:ext cx="10658475"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3" y="1553151"/>
            <a:ext cx="10658475" cy="4900036"/>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3215505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Indhold 2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65637"/>
            <a:ext cx="10658475"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3" y="1547506"/>
            <a:ext cx="4878387" cy="4905681"/>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
        <p:nvSpPr>
          <p:cNvPr id="8" name="Pladsholder til indhold 2">
            <a:extLst>
              <a:ext uri="{FF2B5EF4-FFF2-40B4-BE49-F238E27FC236}">
                <a16:creationId xmlns:a16="http://schemas.microsoft.com/office/drawing/2014/main" id="{FDC24E8A-B2B3-BB2E-ED2B-D3D0AF5DC52D}"/>
              </a:ext>
            </a:extLst>
          </p:cNvPr>
          <p:cNvSpPr>
            <a:spLocks noGrp="1"/>
          </p:cNvSpPr>
          <p:nvPr>
            <p:ph idx="13" hasCustomPrompt="1"/>
          </p:nvPr>
        </p:nvSpPr>
        <p:spPr>
          <a:xfrm>
            <a:off x="6540501" y="1547506"/>
            <a:ext cx="4878387" cy="4905681"/>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Tree>
    <p:extLst>
      <p:ext uri="{BB962C8B-B14F-4D97-AF65-F5344CB8AC3E}">
        <p14:creationId xmlns:p14="http://schemas.microsoft.com/office/powerpoint/2010/main" val="2515712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Indhold 2 kolonner hvi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3" y="565637"/>
            <a:ext cx="10658475"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3" y="1547506"/>
            <a:ext cx="4878387" cy="4905681"/>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
        <p:nvSpPr>
          <p:cNvPr id="8" name="Pladsholder til indhold 2">
            <a:extLst>
              <a:ext uri="{FF2B5EF4-FFF2-40B4-BE49-F238E27FC236}">
                <a16:creationId xmlns:a16="http://schemas.microsoft.com/office/drawing/2014/main" id="{FDC24E8A-B2B3-BB2E-ED2B-D3D0AF5DC52D}"/>
              </a:ext>
            </a:extLst>
          </p:cNvPr>
          <p:cNvSpPr>
            <a:spLocks noGrp="1"/>
          </p:cNvSpPr>
          <p:nvPr>
            <p:ph idx="13" hasCustomPrompt="1"/>
          </p:nvPr>
        </p:nvSpPr>
        <p:spPr>
          <a:xfrm>
            <a:off x="6540501" y="1547506"/>
            <a:ext cx="4878387" cy="4905681"/>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Tree>
    <p:extLst>
      <p:ext uri="{BB962C8B-B14F-4D97-AF65-F5344CB8AC3E}">
        <p14:creationId xmlns:p14="http://schemas.microsoft.com/office/powerpoint/2010/main" val="2057063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dhold og foto højr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B62C0CF6-621D-867F-E5B1-977CAB459890}"/>
              </a:ext>
            </a:extLst>
          </p:cNvPr>
          <p:cNvSpPr>
            <a:spLocks noGrp="1"/>
          </p:cNvSpPr>
          <p:nvPr>
            <p:ph type="pic" sz="quarter" idx="13" hasCustomPrompt="1"/>
          </p:nvPr>
        </p:nvSpPr>
        <p:spPr>
          <a:xfrm>
            <a:off x="6666297" y="0"/>
            <a:ext cx="5525703" cy="6858000"/>
          </a:xfrm>
        </p:spPr>
        <p:txBody>
          <a:bodyPr tIns="2520000"/>
          <a:lstStyle>
            <a:lvl1pPr marL="0" indent="0" algn="ctr">
              <a:buNone/>
              <a:defRPr sz="1000">
                <a:solidFill>
                  <a:schemeClr val="tx2"/>
                </a:solidFill>
              </a:defRPr>
            </a:lvl1pPr>
          </a:lstStyle>
          <a:p>
            <a:pPr lvl="0"/>
            <a:r>
              <a:rPr lang="da-DK" dirty="0"/>
              <a:t>Indsæt billede</a:t>
            </a:r>
          </a:p>
        </p:txBody>
      </p:sp>
      <p:sp>
        <p:nvSpPr>
          <p:cNvPr id="2" name="Titel 1">
            <a:extLst>
              <a:ext uri="{FF2B5EF4-FFF2-40B4-BE49-F238E27FC236}">
                <a16:creationId xmlns:a16="http://schemas.microsoft.com/office/drawing/2014/main" id="{42B224F3-5EF4-91A1-7476-988EFB3274BD}"/>
              </a:ext>
            </a:extLst>
          </p:cNvPr>
          <p:cNvSpPr>
            <a:spLocks noGrp="1"/>
          </p:cNvSpPr>
          <p:nvPr>
            <p:ph type="title" hasCustomPrompt="1"/>
          </p:nvPr>
        </p:nvSpPr>
        <p:spPr>
          <a:xfrm>
            <a:off x="766764" y="1234281"/>
            <a:ext cx="4970846" cy="905669"/>
          </a:xfrm>
        </p:spPr>
        <p:txBody>
          <a:bodyPr/>
          <a:lstStyle>
            <a:lvl1pPr>
              <a:defRPr/>
            </a:lvl1pPr>
          </a:lstStyle>
          <a:p>
            <a:r>
              <a:rPr lang="da-DK" dirty="0"/>
              <a:t>Overskrift</a:t>
            </a:r>
          </a:p>
        </p:txBody>
      </p:sp>
      <p:sp>
        <p:nvSpPr>
          <p:cNvPr id="3" name="Pladsholder til indhold 2">
            <a:extLst>
              <a:ext uri="{FF2B5EF4-FFF2-40B4-BE49-F238E27FC236}">
                <a16:creationId xmlns:a16="http://schemas.microsoft.com/office/drawing/2014/main" id="{1839F135-7C5C-5273-2B8D-48A85676E9A2}"/>
              </a:ext>
            </a:extLst>
          </p:cNvPr>
          <p:cNvSpPr>
            <a:spLocks noGrp="1"/>
          </p:cNvSpPr>
          <p:nvPr>
            <p:ph idx="1" hasCustomPrompt="1"/>
          </p:nvPr>
        </p:nvSpPr>
        <p:spPr>
          <a:xfrm>
            <a:off x="766764" y="2216151"/>
            <a:ext cx="4970846" cy="3960812"/>
          </a:xfrm>
        </p:spPr>
        <p:txBody>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B3B9E366-4FE6-8B5C-99E5-68D271A325E2}"/>
              </a:ext>
            </a:extLst>
          </p:cNvPr>
          <p:cNvSpPr>
            <a:spLocks noGrp="1"/>
          </p:cNvSpPr>
          <p:nvPr>
            <p:ph type="dt" sz="half" idx="10"/>
          </p:nvPr>
        </p:nvSpPr>
        <p:spPr/>
        <p:txBody>
          <a:bodyPr/>
          <a:lstStyle/>
          <a:p>
            <a:fld id="{53A7D8A8-1935-450C-B452-6412B47C2519}" type="datetimeFigureOut">
              <a:rPr lang="da-DK" smtClean="0"/>
              <a:t>10-05-2026</a:t>
            </a:fld>
            <a:endParaRPr lang="da-DK"/>
          </a:p>
        </p:txBody>
      </p:sp>
      <p:sp>
        <p:nvSpPr>
          <p:cNvPr id="5" name="Pladsholder til sidefod 4">
            <a:extLst>
              <a:ext uri="{FF2B5EF4-FFF2-40B4-BE49-F238E27FC236}">
                <a16:creationId xmlns:a16="http://schemas.microsoft.com/office/drawing/2014/main" id="{17EAF889-EDE0-C309-3990-DEC4720607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208B53-D0E7-FE7E-DEFB-699BDF4B2FAF}"/>
              </a:ext>
            </a:extLst>
          </p:cNvPr>
          <p:cNvSpPr>
            <a:spLocks noGrp="1"/>
          </p:cNvSpPr>
          <p:nvPr>
            <p:ph type="sldNum" sz="quarter" idx="12"/>
          </p:nvPr>
        </p:nvSpPr>
        <p:spPr/>
        <p:txBody>
          <a:bodyPr/>
          <a:lstStyle/>
          <a:p>
            <a:fld id="{3B019329-C0DF-4C3B-960E-0CE69486F9A3}" type="slidenum">
              <a:rPr lang="da-DK" smtClean="0"/>
              <a:t>‹nr.›</a:t>
            </a:fld>
            <a:endParaRPr lang="da-DK"/>
          </a:p>
        </p:txBody>
      </p:sp>
    </p:spTree>
    <p:extLst>
      <p:ext uri="{BB962C8B-B14F-4D97-AF65-F5344CB8AC3E}">
        <p14:creationId xmlns:p14="http://schemas.microsoft.com/office/powerpoint/2010/main" val="2203574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ombinationstegning: figur 6">
            <a:extLst>
              <a:ext uri="{FF2B5EF4-FFF2-40B4-BE49-F238E27FC236}">
                <a16:creationId xmlns:a16="http://schemas.microsoft.com/office/drawing/2014/main" id="{C9F84D16-5BED-86AD-39C8-C7ABCBE4838C}"/>
              </a:ext>
            </a:extLst>
          </p:cNvPr>
          <p:cNvSpPr/>
          <p:nvPr userDrawn="1"/>
        </p:nvSpPr>
        <p:spPr>
          <a:xfrm>
            <a:off x="11051457" y="404813"/>
            <a:ext cx="726205" cy="500062"/>
          </a:xfrm>
          <a:custGeom>
            <a:avLst/>
            <a:gdLst>
              <a:gd name="connsiteX0" fmla="*/ 397573 w 1447800"/>
              <a:gd name="connsiteY0" fmla="*/ 555274 h 996950"/>
              <a:gd name="connsiteX1" fmla="*/ 550750 w 1447800"/>
              <a:gd name="connsiteY1" fmla="*/ 555274 h 996950"/>
              <a:gd name="connsiteX2" fmla="*/ 609173 w 1447800"/>
              <a:gd name="connsiteY2" fmla="*/ 609138 h 996950"/>
              <a:gd name="connsiteX3" fmla="*/ 550750 w 1447800"/>
              <a:gd name="connsiteY3" fmla="*/ 663002 h 996950"/>
              <a:gd name="connsiteX4" fmla="*/ 550750 w 1447800"/>
              <a:gd name="connsiteY4" fmla="*/ 662973 h 996950"/>
              <a:gd name="connsiteX5" fmla="*/ 397573 w 1447800"/>
              <a:gd name="connsiteY5" fmla="*/ 662973 h 996950"/>
              <a:gd name="connsiteX6" fmla="*/ 397573 w 1447800"/>
              <a:gd name="connsiteY6" fmla="*/ 324565 h 996950"/>
              <a:gd name="connsiteX7" fmla="*/ 545431 w 1447800"/>
              <a:gd name="connsiteY7" fmla="*/ 324565 h 996950"/>
              <a:gd name="connsiteX8" fmla="*/ 597663 w 1447800"/>
              <a:gd name="connsiteY8" fmla="*/ 373926 h 996950"/>
              <a:gd name="connsiteX9" fmla="*/ 545431 w 1447800"/>
              <a:gd name="connsiteY9" fmla="*/ 424188 h 996950"/>
              <a:gd name="connsiteX10" fmla="*/ 397573 w 1447800"/>
              <a:gd name="connsiteY10" fmla="*/ 424188 h 996950"/>
              <a:gd name="connsiteX11" fmla="*/ 847367 w 1447800"/>
              <a:gd name="connsiteY11" fmla="*/ 194408 h 996950"/>
              <a:gd name="connsiteX12" fmla="*/ 847367 w 1447800"/>
              <a:gd name="connsiteY12" fmla="*/ 793130 h 996950"/>
              <a:gd name="connsiteX13" fmla="*/ 1236966 w 1447800"/>
              <a:gd name="connsiteY13" fmla="*/ 793130 h 996950"/>
              <a:gd name="connsiteX14" fmla="*/ 1236966 w 1447800"/>
              <a:gd name="connsiteY14" fmla="*/ 658499 h 996950"/>
              <a:gd name="connsiteX15" fmla="*/ 999672 w 1447800"/>
              <a:gd name="connsiteY15" fmla="*/ 658499 h 996950"/>
              <a:gd name="connsiteX16" fmla="*/ 999672 w 1447800"/>
              <a:gd name="connsiteY16" fmla="*/ 194408 h 996950"/>
              <a:gd name="connsiteX17" fmla="*/ 245268 w 1447800"/>
              <a:gd name="connsiteY17" fmla="*/ 194408 h 996950"/>
              <a:gd name="connsiteX18" fmla="*/ 245268 w 1447800"/>
              <a:gd name="connsiteY18" fmla="*/ 793130 h 996950"/>
              <a:gd name="connsiteX19" fmla="*/ 590599 w 1447800"/>
              <a:gd name="connsiteY19" fmla="*/ 793130 h 996950"/>
              <a:gd name="connsiteX20" fmla="*/ 764151 w 1447800"/>
              <a:gd name="connsiteY20" fmla="*/ 630666 h 996950"/>
              <a:gd name="connsiteX21" fmla="*/ 651695 w 1447800"/>
              <a:gd name="connsiteY21" fmla="*/ 484356 h 996950"/>
              <a:gd name="connsiteX22" fmla="*/ 752641 w 1447800"/>
              <a:gd name="connsiteY22" fmla="*/ 347022 h 996950"/>
              <a:gd name="connsiteX23" fmla="*/ 579961 w 1447800"/>
              <a:gd name="connsiteY23" fmla="*/ 194408 h 996950"/>
              <a:gd name="connsiteX24" fmla="*/ 0 w 1447800"/>
              <a:gd name="connsiteY24" fmla="*/ 0 h 996950"/>
              <a:gd name="connsiteX25" fmla="*/ 1447800 w 1447800"/>
              <a:gd name="connsiteY25" fmla="*/ 0 h 996950"/>
              <a:gd name="connsiteX26" fmla="*/ 1447800 w 1447800"/>
              <a:gd name="connsiteY26" fmla="*/ 996950 h 996950"/>
              <a:gd name="connsiteX27" fmla="*/ 0 w 1447800"/>
              <a:gd name="connsiteY2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800" h="996950">
                <a:moveTo>
                  <a:pt x="397573" y="555274"/>
                </a:moveTo>
                <a:lnTo>
                  <a:pt x="550750" y="555274"/>
                </a:lnTo>
                <a:cubicBezTo>
                  <a:pt x="587926" y="555274"/>
                  <a:pt x="609173" y="579504"/>
                  <a:pt x="609173" y="609138"/>
                </a:cubicBezTo>
                <a:cubicBezTo>
                  <a:pt x="609173" y="641445"/>
                  <a:pt x="587025" y="663002"/>
                  <a:pt x="550750" y="663002"/>
                </a:cubicBezTo>
                <a:lnTo>
                  <a:pt x="550750" y="662973"/>
                </a:lnTo>
                <a:lnTo>
                  <a:pt x="397573" y="662973"/>
                </a:lnTo>
                <a:close/>
                <a:moveTo>
                  <a:pt x="397573" y="324565"/>
                </a:moveTo>
                <a:lnTo>
                  <a:pt x="545431" y="324565"/>
                </a:lnTo>
                <a:cubicBezTo>
                  <a:pt x="576415" y="324565"/>
                  <a:pt x="597663" y="345221"/>
                  <a:pt x="597663" y="373926"/>
                </a:cubicBezTo>
                <a:cubicBezTo>
                  <a:pt x="597663" y="402631"/>
                  <a:pt x="576415" y="424188"/>
                  <a:pt x="545431" y="424188"/>
                </a:cubicBezTo>
                <a:lnTo>
                  <a:pt x="397573" y="424188"/>
                </a:lnTo>
                <a:close/>
                <a:moveTo>
                  <a:pt x="847367" y="194408"/>
                </a:moveTo>
                <a:lnTo>
                  <a:pt x="847367" y="793130"/>
                </a:lnTo>
                <a:lnTo>
                  <a:pt x="1236966" y="793130"/>
                </a:lnTo>
                <a:lnTo>
                  <a:pt x="1236966" y="658499"/>
                </a:lnTo>
                <a:lnTo>
                  <a:pt x="999672" y="658499"/>
                </a:lnTo>
                <a:lnTo>
                  <a:pt x="999672" y="194408"/>
                </a:lnTo>
                <a:close/>
                <a:moveTo>
                  <a:pt x="245268" y="194408"/>
                </a:moveTo>
                <a:lnTo>
                  <a:pt x="245268" y="793130"/>
                </a:lnTo>
                <a:lnTo>
                  <a:pt x="590599" y="793130"/>
                </a:lnTo>
                <a:cubicBezTo>
                  <a:pt x="706601" y="793130"/>
                  <a:pt x="764151" y="717738"/>
                  <a:pt x="764151" y="630666"/>
                </a:cubicBezTo>
                <a:cubicBezTo>
                  <a:pt x="764151" y="555274"/>
                  <a:pt x="714565" y="494234"/>
                  <a:pt x="651695" y="484356"/>
                </a:cubicBezTo>
                <a:cubicBezTo>
                  <a:pt x="707473" y="471776"/>
                  <a:pt x="752641" y="421514"/>
                  <a:pt x="752641" y="347022"/>
                </a:cubicBezTo>
                <a:cubicBezTo>
                  <a:pt x="752641" y="272530"/>
                  <a:pt x="696835" y="194408"/>
                  <a:pt x="579961" y="194408"/>
                </a:cubicBezTo>
                <a:close/>
                <a:moveTo>
                  <a:pt x="0" y="0"/>
                </a:moveTo>
                <a:lnTo>
                  <a:pt x="1447800" y="0"/>
                </a:lnTo>
                <a:lnTo>
                  <a:pt x="1447800" y="996950"/>
                </a:lnTo>
                <a:lnTo>
                  <a:pt x="0" y="9969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titel 1">
            <a:extLst>
              <a:ext uri="{FF2B5EF4-FFF2-40B4-BE49-F238E27FC236}">
                <a16:creationId xmlns:a16="http://schemas.microsoft.com/office/drawing/2014/main" id="{20D2E2C4-1BB4-1CC2-9095-D7730CF6D4A4}"/>
              </a:ext>
            </a:extLst>
          </p:cNvPr>
          <p:cNvSpPr>
            <a:spLocks noGrp="1"/>
          </p:cNvSpPr>
          <p:nvPr>
            <p:ph type="title"/>
          </p:nvPr>
        </p:nvSpPr>
        <p:spPr>
          <a:xfrm>
            <a:off x="766763" y="570706"/>
            <a:ext cx="10658475" cy="1182688"/>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EC3AAC87-243E-496A-12AD-176C8B086F4F}"/>
              </a:ext>
            </a:extLst>
          </p:cNvPr>
          <p:cNvSpPr>
            <a:spLocks noGrp="1"/>
          </p:cNvSpPr>
          <p:nvPr>
            <p:ph type="body" idx="1"/>
          </p:nvPr>
        </p:nvSpPr>
        <p:spPr>
          <a:xfrm>
            <a:off x="766763" y="1806573"/>
            <a:ext cx="10658475" cy="4375565"/>
          </a:xfrm>
          <a:prstGeom prst="rect">
            <a:avLst/>
          </a:prstGeom>
        </p:spPr>
        <p:txBody>
          <a:bodyPr vert="horz" lIns="0" tIns="0" rIns="0" bIns="0" rtlCol="0" anchor="t" anchorCtr="0">
            <a:noAutofit/>
          </a:bodyPr>
          <a:lstStyle/>
          <a:p>
            <a:pPr lvl="0"/>
            <a:r>
              <a:rPr lang="da-DK" dirty="0"/>
              <a:t>Niveau 1 (</a:t>
            </a:r>
            <a:r>
              <a:rPr lang="da-DK" dirty="0" err="1"/>
              <a:t>Enter+TAB</a:t>
            </a:r>
            <a:r>
              <a:rPr lang="da-DK" dirty="0"/>
              <a:t> for næste niveau, SHIFT+TAB for at gå tilbage i niveau)</a:t>
            </a:r>
          </a:p>
          <a:p>
            <a:pPr lvl="1"/>
            <a:r>
              <a:rPr lang="da-DK" dirty="0"/>
              <a:t>Niveau 2</a:t>
            </a:r>
          </a:p>
          <a:p>
            <a:pPr lvl="2"/>
            <a:r>
              <a:rPr lang="da-DK" dirty="0"/>
              <a:t>Niveau 3</a:t>
            </a:r>
          </a:p>
          <a:p>
            <a:pPr lvl="3"/>
            <a:r>
              <a:rPr lang="da-DK" dirty="0"/>
              <a:t>Niveau 4</a:t>
            </a:r>
          </a:p>
          <a:p>
            <a:pPr lvl="4"/>
            <a:r>
              <a:rPr lang="da-DK" dirty="0"/>
              <a:t>Niveau 5</a:t>
            </a:r>
          </a:p>
          <a:p>
            <a:pPr lvl="5"/>
            <a:r>
              <a:rPr lang="da-DK" dirty="0"/>
              <a:t>Niveau 6</a:t>
            </a:r>
          </a:p>
          <a:p>
            <a:pPr lvl="6"/>
            <a:r>
              <a:rPr lang="da-DK" dirty="0"/>
              <a:t>Niveau 7</a:t>
            </a:r>
          </a:p>
          <a:p>
            <a:pPr lvl="7"/>
            <a:r>
              <a:rPr lang="da-DK" dirty="0"/>
              <a:t>Niveau 8</a:t>
            </a:r>
          </a:p>
        </p:txBody>
      </p:sp>
      <p:sp>
        <p:nvSpPr>
          <p:cNvPr id="4" name="Pladsholder til dato 3">
            <a:extLst>
              <a:ext uri="{FF2B5EF4-FFF2-40B4-BE49-F238E27FC236}">
                <a16:creationId xmlns:a16="http://schemas.microsoft.com/office/drawing/2014/main" id="{08A27CE1-6711-6AE7-B710-D5FB5F420288}"/>
              </a:ext>
            </a:extLst>
          </p:cNvPr>
          <p:cNvSpPr>
            <a:spLocks noGrp="1"/>
          </p:cNvSpPr>
          <p:nvPr>
            <p:ph type="dt" sz="half" idx="2"/>
          </p:nvPr>
        </p:nvSpPr>
        <p:spPr>
          <a:xfrm>
            <a:off x="366713" y="6540500"/>
            <a:ext cx="2743200" cy="317500"/>
          </a:xfrm>
          <a:prstGeom prst="rect">
            <a:avLst/>
          </a:prstGeom>
        </p:spPr>
        <p:txBody>
          <a:bodyPr vert="horz" lIns="0" tIns="0" rIns="0" bIns="0" rtlCol="0" anchor="t" anchorCtr="0">
            <a:noAutofit/>
          </a:bodyPr>
          <a:lstStyle>
            <a:lvl1pPr algn="l">
              <a:defRPr sz="800">
                <a:solidFill>
                  <a:schemeClr val="tx1"/>
                </a:solidFill>
              </a:defRPr>
            </a:lvl1pPr>
          </a:lstStyle>
          <a:p>
            <a:fld id="{53A7D8A8-1935-450C-B452-6412B47C2519}" type="datetimeFigureOut">
              <a:rPr lang="da-DK" smtClean="0"/>
              <a:pPr/>
              <a:t>10-05-2026</a:t>
            </a:fld>
            <a:endParaRPr lang="da-DK" dirty="0"/>
          </a:p>
        </p:txBody>
      </p:sp>
      <p:sp>
        <p:nvSpPr>
          <p:cNvPr id="5" name="Pladsholder til sidefod 4">
            <a:extLst>
              <a:ext uri="{FF2B5EF4-FFF2-40B4-BE49-F238E27FC236}">
                <a16:creationId xmlns:a16="http://schemas.microsoft.com/office/drawing/2014/main" id="{F235A226-9AF7-D8AE-D211-5EFFD1CD9B13}"/>
              </a:ext>
            </a:extLst>
          </p:cNvPr>
          <p:cNvSpPr>
            <a:spLocks noGrp="1"/>
          </p:cNvSpPr>
          <p:nvPr>
            <p:ph type="ftr" sz="quarter" idx="3"/>
          </p:nvPr>
        </p:nvSpPr>
        <p:spPr>
          <a:xfrm>
            <a:off x="4038600" y="6540500"/>
            <a:ext cx="4114800" cy="317500"/>
          </a:xfrm>
          <a:prstGeom prst="rect">
            <a:avLst/>
          </a:prstGeom>
        </p:spPr>
        <p:txBody>
          <a:bodyPr vert="horz" lIns="0" tIns="0" rIns="0" bIns="0" rtlCol="0" anchor="t" anchorCtr="0">
            <a:noAutofit/>
          </a:bodyPr>
          <a:lstStyle>
            <a:lvl1pPr algn="ctr">
              <a:defRPr sz="800">
                <a:solidFill>
                  <a:schemeClr val="tx1"/>
                </a:solidFill>
              </a:defRPr>
            </a:lvl1pPr>
          </a:lstStyle>
          <a:p>
            <a:endParaRPr lang="da-DK"/>
          </a:p>
        </p:txBody>
      </p:sp>
      <p:sp>
        <p:nvSpPr>
          <p:cNvPr id="6" name="Pladsholder til slidenummer 5">
            <a:extLst>
              <a:ext uri="{FF2B5EF4-FFF2-40B4-BE49-F238E27FC236}">
                <a16:creationId xmlns:a16="http://schemas.microsoft.com/office/drawing/2014/main" id="{BEA8A3A0-3D5C-BD31-8314-9B1B7E8913AD}"/>
              </a:ext>
            </a:extLst>
          </p:cNvPr>
          <p:cNvSpPr>
            <a:spLocks noGrp="1"/>
          </p:cNvSpPr>
          <p:nvPr>
            <p:ph type="sldNum" sz="quarter" idx="4"/>
          </p:nvPr>
        </p:nvSpPr>
        <p:spPr>
          <a:xfrm>
            <a:off x="9151938" y="6540500"/>
            <a:ext cx="2743200" cy="317500"/>
          </a:xfrm>
          <a:prstGeom prst="rect">
            <a:avLst/>
          </a:prstGeom>
        </p:spPr>
        <p:txBody>
          <a:bodyPr vert="horz" lIns="0" tIns="0" rIns="0" bIns="0" rtlCol="0" anchor="t" anchorCtr="0">
            <a:noAutofit/>
          </a:bodyPr>
          <a:lstStyle>
            <a:lvl1pPr algn="r">
              <a:defRPr sz="800">
                <a:solidFill>
                  <a:schemeClr val="tx1"/>
                </a:solidFill>
              </a:defRPr>
            </a:lvl1pPr>
          </a:lstStyle>
          <a:p>
            <a:fld id="{3B019329-C0DF-4C3B-960E-0CE69486F9A3}" type="slidenum">
              <a:rPr lang="da-DK" smtClean="0"/>
              <a:pPr/>
              <a:t>‹nr.›</a:t>
            </a:fld>
            <a:endParaRPr lang="da-DK" dirty="0"/>
          </a:p>
        </p:txBody>
      </p:sp>
    </p:spTree>
    <p:extLst>
      <p:ext uri="{BB962C8B-B14F-4D97-AF65-F5344CB8AC3E}">
        <p14:creationId xmlns:p14="http://schemas.microsoft.com/office/powerpoint/2010/main" val="80877358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81" r:id="rId3"/>
    <p:sldLayoutId id="2147483667" r:id="rId4"/>
    <p:sldLayoutId id="2147483650" r:id="rId5"/>
    <p:sldLayoutId id="2147483669" r:id="rId6"/>
    <p:sldLayoutId id="2147483659" r:id="rId7"/>
    <p:sldLayoutId id="2147483670" r:id="rId8"/>
    <p:sldLayoutId id="2147483656" r:id="rId9"/>
    <p:sldLayoutId id="2147483671" r:id="rId10"/>
    <p:sldLayoutId id="2147483660" r:id="rId11"/>
    <p:sldLayoutId id="2147483672" r:id="rId12"/>
    <p:sldLayoutId id="2147483657" r:id="rId13"/>
    <p:sldLayoutId id="2147483674" r:id="rId14"/>
    <p:sldLayoutId id="2147483663" r:id="rId15"/>
    <p:sldLayoutId id="2147483664" r:id="rId16"/>
    <p:sldLayoutId id="2147483661" r:id="rId17"/>
    <p:sldLayoutId id="2147483662" r:id="rId18"/>
    <p:sldLayoutId id="2147483666" r:id="rId19"/>
    <p:sldLayoutId id="2147483665" r:id="rId20"/>
    <p:sldLayoutId id="2147483655" r:id="rId21"/>
    <p:sldLayoutId id="2147483685" r:id="rId22"/>
    <p:sldLayoutId id="2147483668" r:id="rId2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spc="-50" baseline="0">
          <a:solidFill>
            <a:schemeClr val="accent1"/>
          </a:solidFill>
          <a:latin typeface="+mj-lt"/>
          <a:ea typeface="+mj-ea"/>
          <a:cs typeface="+mj-cs"/>
        </a:defRPr>
      </a:lvl1pPr>
    </p:titleStyle>
    <p:bodyStyle>
      <a:lvl1pPr marL="361950" indent="-361950" algn="l" defTabSz="914400" rtl="0" eaLnBrk="1" latinLnBrk="0" hangingPunct="1">
        <a:lnSpc>
          <a:spcPct val="105000"/>
        </a:lnSpc>
        <a:spcBef>
          <a:spcPts val="800"/>
        </a:spcBef>
        <a:buClr>
          <a:srgbClr val="1F40E7"/>
        </a:buClr>
        <a:buFont typeface="Wingdings 2" panose="05020102010507070707" pitchFamily="18" charset="2"/>
        <a:buChar char=""/>
        <a:defRPr sz="1600" kern="1200">
          <a:solidFill>
            <a:srgbClr val="1F40E7"/>
          </a:solidFill>
          <a:latin typeface="+mn-lt"/>
          <a:ea typeface="+mn-ea"/>
          <a:cs typeface="+mn-cs"/>
        </a:defRPr>
      </a:lvl1pPr>
      <a:lvl2pPr marL="717550" indent="-355600" algn="l" defTabSz="914400" rtl="0" eaLnBrk="1" latinLnBrk="0" hangingPunct="1">
        <a:lnSpc>
          <a:spcPct val="105000"/>
        </a:lnSpc>
        <a:spcBef>
          <a:spcPts val="800"/>
        </a:spcBef>
        <a:buClr>
          <a:srgbClr val="1F40E7"/>
        </a:buClr>
        <a:buFont typeface="Wingdings 2" panose="05020102010507070707" pitchFamily="18" charset="2"/>
        <a:buChar char="¡"/>
        <a:tabLst/>
        <a:defRPr sz="1600" kern="1200">
          <a:solidFill>
            <a:srgbClr val="1F40E7"/>
          </a:solidFill>
          <a:latin typeface="+mn-lt"/>
          <a:ea typeface="+mn-ea"/>
          <a:cs typeface="+mn-cs"/>
        </a:defRPr>
      </a:lvl2pPr>
      <a:lvl3pPr marL="1079500" indent="-361950" algn="l" defTabSz="914400" rtl="0" eaLnBrk="1" latinLnBrk="0" hangingPunct="1">
        <a:lnSpc>
          <a:spcPct val="105000"/>
        </a:lnSpc>
        <a:spcBef>
          <a:spcPts val="800"/>
        </a:spcBef>
        <a:buClr>
          <a:srgbClr val="1F40E7"/>
        </a:buClr>
        <a:buFont typeface="Wingdings 2" panose="05020102010507070707" pitchFamily="18" charset="2"/>
        <a:buChar char="¡"/>
        <a:defRPr sz="1600" kern="1200">
          <a:solidFill>
            <a:srgbClr val="1F40E7"/>
          </a:solidFill>
          <a:latin typeface="+mn-lt"/>
          <a:ea typeface="+mn-ea"/>
          <a:cs typeface="+mn-cs"/>
        </a:defRPr>
      </a:lvl3pPr>
      <a:lvl4pPr marL="0" indent="0" algn="l" defTabSz="914400" rtl="0" eaLnBrk="1" latinLnBrk="0" hangingPunct="1">
        <a:lnSpc>
          <a:spcPct val="105000"/>
        </a:lnSpc>
        <a:spcBef>
          <a:spcPts val="800"/>
        </a:spcBef>
        <a:buFont typeface="Arial" panose="020B0604020202020204" pitchFamily="34" charset="0"/>
        <a:buNone/>
        <a:defRPr sz="1600" kern="1200">
          <a:solidFill>
            <a:srgbClr val="1F40E7"/>
          </a:solidFill>
          <a:latin typeface="+mn-lt"/>
          <a:ea typeface="+mn-ea"/>
          <a:cs typeface="+mn-cs"/>
        </a:defRPr>
      </a:lvl4pPr>
      <a:lvl5pPr marL="0" indent="0" algn="l" defTabSz="914400" rtl="0" eaLnBrk="1" latinLnBrk="0" hangingPunct="1">
        <a:lnSpc>
          <a:spcPct val="105000"/>
        </a:lnSpc>
        <a:spcBef>
          <a:spcPts val="1000"/>
        </a:spcBef>
        <a:buFont typeface="Arial" panose="020B0604020202020204" pitchFamily="34" charset="0"/>
        <a:buNone/>
        <a:defRPr sz="1800" b="1" kern="1200" cap="all" baseline="0">
          <a:solidFill>
            <a:schemeClr val="tx1"/>
          </a:solidFill>
          <a:latin typeface="+mn-lt"/>
          <a:ea typeface="+mn-ea"/>
          <a:cs typeface="+mn-cs"/>
        </a:defRPr>
      </a:lvl5pPr>
      <a:lvl6pPr marL="0" indent="0" algn="l" defTabSz="914400" rtl="0" eaLnBrk="1" latinLnBrk="0" hangingPunct="1">
        <a:lnSpc>
          <a:spcPct val="80000"/>
        </a:lnSpc>
        <a:spcBef>
          <a:spcPts val="0"/>
        </a:spcBef>
        <a:buFont typeface="Arial" panose="020B0604020202020204" pitchFamily="34" charset="0"/>
        <a:buNone/>
        <a:defRPr sz="3500" kern="1200" cap="all" baseline="0">
          <a:solidFill>
            <a:schemeClr val="accent1"/>
          </a:solidFill>
          <a:latin typeface="+mj-lt"/>
          <a:ea typeface="+mn-ea"/>
          <a:cs typeface="+mn-cs"/>
        </a:defRPr>
      </a:lvl6pPr>
      <a:lvl7pPr marL="285750" indent="-285750" algn="l" defTabSz="914400" rtl="0" eaLnBrk="1" latinLnBrk="0" hangingPunct="1">
        <a:lnSpc>
          <a:spcPct val="105000"/>
        </a:lnSpc>
        <a:spcBef>
          <a:spcPts val="800"/>
        </a:spcBef>
        <a:buClr>
          <a:srgbClr val="1F40E7"/>
        </a:buClr>
        <a:buFont typeface="Wingdings 2" panose="05020102010507070707" pitchFamily="18" charset="2"/>
        <a:buChar char="¡"/>
        <a:defRPr sz="1400" kern="1200">
          <a:solidFill>
            <a:srgbClr val="1F40E7"/>
          </a:solidFill>
          <a:latin typeface="+mn-lt"/>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400" kern="1200">
          <a:solidFill>
            <a:srgbClr val="1F40E7"/>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83" userDrawn="1">
          <p15:clr>
            <a:srgbClr val="F26B43"/>
          </p15:clr>
        </p15:guide>
        <p15:guide id="4" pos="7197" userDrawn="1">
          <p15:clr>
            <a:srgbClr val="F26B43"/>
          </p15:clr>
        </p15:guide>
        <p15:guide id="5" orient="horz" pos="4065" userDrawn="1">
          <p15:clr>
            <a:srgbClr val="F26B43"/>
          </p15:clr>
        </p15:guide>
        <p15:guide id="6" orient="horz" pos="2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6.png"/><Relationship Id="rId5" Type="http://schemas.openxmlformats.org/officeDocument/2006/relationships/diagramQuickStyle" Target="../diagrams/quickStyle3.xml"/><Relationship Id="rId10" Type="http://schemas.openxmlformats.org/officeDocument/2006/relationships/image" Target="../media/image25.png"/><Relationship Id="rId4" Type="http://schemas.openxmlformats.org/officeDocument/2006/relationships/diagramLayout" Target="../diagrams/layout3.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sv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svg"/><Relationship Id="rId1" Type="http://schemas.openxmlformats.org/officeDocument/2006/relationships/slideLayout" Target="../slideLayouts/slideLayout20.xml"/><Relationship Id="rId6" Type="http://schemas.openxmlformats.org/officeDocument/2006/relationships/image" Target="../media/image83.svg"/><Relationship Id="rId5" Type="http://schemas.openxmlformats.org/officeDocument/2006/relationships/image" Target="../media/image82.sv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svg"/></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image" Target="../media/image88.svg"/><Relationship Id="rId1" Type="http://schemas.openxmlformats.org/officeDocument/2006/relationships/slideLayout" Target="../slideLayouts/slideLayout20.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sv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2">
            <a:extLst>
              <a:ext uri="{FF2B5EF4-FFF2-40B4-BE49-F238E27FC236}">
                <a16:creationId xmlns:a16="http://schemas.microsoft.com/office/drawing/2014/main" id="{43BCA619-A257-0E18-087F-3FDC5988595E}"/>
              </a:ext>
            </a:extLst>
          </p:cNvPr>
          <p:cNvSpPr>
            <a:spLocks noGrp="1"/>
          </p:cNvSpPr>
          <p:nvPr>
            <p:ph type="ctrTitle"/>
          </p:nvPr>
        </p:nvSpPr>
        <p:spPr>
          <a:xfrm>
            <a:off x="585216" y="2286000"/>
            <a:ext cx="6499225" cy="1143000"/>
          </a:xfrm>
        </p:spPr>
        <p:txBody>
          <a:bodyPr/>
          <a:lstStyle/>
          <a:p>
            <a:r>
              <a:rPr lang="da-DK" altLang="da-DK" sz="4400" dirty="0">
                <a:ea typeface="ＭＳ Ｐゴシック" panose="020B0600070205080204" pitchFamily="34" charset="-128"/>
              </a:rPr>
              <a:t>Samfundsberedskab ved kriser</a:t>
            </a:r>
          </a:p>
        </p:txBody>
      </p:sp>
      <p:sp>
        <p:nvSpPr>
          <p:cNvPr id="30723" name="Undertitel 3">
            <a:extLst>
              <a:ext uri="{FF2B5EF4-FFF2-40B4-BE49-F238E27FC236}">
                <a16:creationId xmlns:a16="http://schemas.microsoft.com/office/drawing/2014/main" id="{B1F80218-94C6-89A3-7FBC-2BC5DB06F079}"/>
              </a:ext>
            </a:extLst>
          </p:cNvPr>
          <p:cNvSpPr>
            <a:spLocks noGrp="1" noChangeArrowheads="1"/>
          </p:cNvSpPr>
          <p:nvPr>
            <p:ph type="subTitle" idx="1"/>
          </p:nvPr>
        </p:nvSpPr>
        <p:spPr bwMode="auto">
          <a:xfrm>
            <a:off x="619061" y="3429000"/>
            <a:ext cx="6676009" cy="701675"/>
          </a:xfrm>
        </p:spPr>
        <p:txBody>
          <a:bodyPr wrap="square" numCol="1" anchor="t" anchorCtr="0" compatLnSpc="1">
            <a:prstTxWarp prst="textNoShape">
              <a:avLst/>
            </a:prstTxWarp>
          </a:bodyPr>
          <a:lstStyle/>
          <a:p>
            <a:r>
              <a:rPr lang="da-DK" altLang="da-DK" sz="2800" dirty="0">
                <a:solidFill>
                  <a:schemeClr val="tx2"/>
                </a:solidFill>
                <a:ea typeface="ＭＳ Ｐゴシック" panose="020B0600070205080204" pitchFamily="34" charset="-128"/>
              </a:rPr>
              <a:t>11. og 13. maj 2026 i Albertslund og Vejle</a:t>
            </a:r>
          </a:p>
        </p:txBody>
      </p:sp>
      <p:sp>
        <p:nvSpPr>
          <p:cNvPr id="5" name="Pladsholder til tekst 4">
            <a:extLst>
              <a:ext uri="{FF2B5EF4-FFF2-40B4-BE49-F238E27FC236}">
                <a16:creationId xmlns:a16="http://schemas.microsoft.com/office/drawing/2014/main" id="{47F1748A-8C33-3A9F-A241-8A46911A18F7}"/>
              </a:ext>
            </a:extLst>
          </p:cNvPr>
          <p:cNvSpPr>
            <a:spLocks noGrp="1"/>
          </p:cNvSpPr>
          <p:nvPr>
            <p:ph type="body" sz="quarter" idx="13"/>
          </p:nvPr>
        </p:nvSpPr>
        <p:spPr>
          <a:xfrm>
            <a:off x="673607" y="4594162"/>
            <a:ext cx="3009900" cy="307975"/>
          </a:xfrm>
        </p:spPr>
        <p:txBody>
          <a:bodyPr/>
          <a:lstStyle/>
          <a:p>
            <a:pPr>
              <a:defRPr/>
            </a:pPr>
            <a:r>
              <a:rPr lang="da-DK" sz="2400" dirty="0"/>
              <a:t>Mikkel Jungshoved</a:t>
            </a:r>
          </a:p>
        </p:txBody>
      </p:sp>
      <p:pic>
        <p:nvPicPr>
          <p:cNvPr id="30726" name="Picture 4" descr="Er du forberedt på kriser? - Pingvinnyt.dk">
            <a:extLst>
              <a:ext uri="{FF2B5EF4-FFF2-40B4-BE49-F238E27FC236}">
                <a16:creationId xmlns:a16="http://schemas.microsoft.com/office/drawing/2014/main" id="{15AB71E9-16FE-92A1-E598-EFBB3DEEEB96}"/>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5997" r="5997"/>
          <a:stretch>
            <a:fillRect/>
          </a:stretch>
        </p:blipFill>
        <p:spPr bwMode="auto">
          <a:xfrm>
            <a:off x="7505700" y="0"/>
            <a:ext cx="4686300" cy="6858000"/>
          </a:xfrm>
          <a:noFill/>
          <a:extLst>
            <a:ext uri="{909E8E84-426E-40DD-AFC4-6F175D3DCCD1}">
              <a14:hiddenFill xmlns:a14="http://schemas.microsoft.com/office/drawing/2010/main">
                <a:solidFill>
                  <a:srgbClr val="FFFFFF"/>
                </a:solidFill>
              </a14:hiddenFill>
            </a:ext>
          </a:extLst>
        </p:spPr>
      </p:pic>
      <p:sp>
        <p:nvSpPr>
          <p:cNvPr id="3" name="Pladsholder til tekst 2">
            <a:extLst>
              <a:ext uri="{FF2B5EF4-FFF2-40B4-BE49-F238E27FC236}">
                <a16:creationId xmlns:a16="http://schemas.microsoft.com/office/drawing/2014/main" id="{2C870ABC-B72A-A27C-086E-3ADA72E043A3}"/>
              </a:ext>
            </a:extLst>
          </p:cNvPr>
          <p:cNvSpPr>
            <a:spLocks noGrp="1"/>
          </p:cNvSpPr>
          <p:nvPr>
            <p:ph type="body" sz="quarter" idx="14"/>
          </p:nvPr>
        </p:nvSpPr>
        <p:spPr/>
        <p:txBody>
          <a:bodyPr/>
          <a:lstStyle/>
          <a:p>
            <a:endParaRPr lang="da-DK"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DE4C4226-2546-4B42-4D39-FC746A8331B4}"/>
              </a:ext>
            </a:extLst>
          </p:cNvPr>
          <p:cNvSpPr>
            <a:spLocks noGrp="1"/>
          </p:cNvSpPr>
          <p:nvPr>
            <p:ph type="title"/>
          </p:nvPr>
        </p:nvSpPr>
        <p:spPr>
          <a:xfrm>
            <a:off x="766763" y="565150"/>
            <a:ext cx="10658475" cy="906463"/>
          </a:xfrm>
        </p:spPr>
        <p:txBody>
          <a:bodyPr/>
          <a:lstStyle/>
          <a:p>
            <a:r>
              <a:rPr lang="da-DK" altLang="da-DK">
                <a:ea typeface="ＭＳ Ｐゴシック" panose="020B0600070205080204" pitchFamily="34" charset="-128"/>
              </a:rPr>
              <a:t>Risikobilledet i den almene sektor</a:t>
            </a:r>
          </a:p>
        </p:txBody>
      </p:sp>
      <p:graphicFrame>
        <p:nvGraphicFramePr>
          <p:cNvPr id="13" name="Pladsholder til indhold 12">
            <a:extLst>
              <a:ext uri="{FF2B5EF4-FFF2-40B4-BE49-F238E27FC236}">
                <a16:creationId xmlns:a16="http://schemas.microsoft.com/office/drawing/2014/main" id="{AD9F0BB1-AEF7-6BCD-71D0-E0FE9F5E3F15}"/>
              </a:ext>
            </a:extLst>
          </p:cNvPr>
          <p:cNvGraphicFramePr>
            <a:graphicFrameLocks noGrp="1"/>
          </p:cNvGraphicFramePr>
          <p:nvPr>
            <p:ph idx="1"/>
          </p:nvPr>
        </p:nvGraphicFramePr>
        <p:xfrm>
          <a:off x="766763" y="1547507"/>
          <a:ext cx="6235921" cy="4905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940" name="Pladsholder til indhold 3">
            <a:extLst>
              <a:ext uri="{FF2B5EF4-FFF2-40B4-BE49-F238E27FC236}">
                <a16:creationId xmlns:a16="http://schemas.microsoft.com/office/drawing/2014/main" id="{79161164-1EDD-963E-AE6C-E3E4421299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1788" y="1958975"/>
            <a:ext cx="34734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Billede 15">
            <a:extLst>
              <a:ext uri="{FF2B5EF4-FFF2-40B4-BE49-F238E27FC236}">
                <a16:creationId xmlns:a16="http://schemas.microsoft.com/office/drawing/2014/main" id="{443B8C02-AFBA-8939-8155-BC98534532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3023"/>
          <a:stretch>
            <a:fillRect/>
          </a:stretch>
        </p:blipFill>
        <p:spPr bwMode="auto">
          <a:xfrm>
            <a:off x="8132763" y="4729163"/>
            <a:ext cx="3684587"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Billede 17">
            <a:extLst>
              <a:ext uri="{FF2B5EF4-FFF2-40B4-BE49-F238E27FC236}">
                <a16:creationId xmlns:a16="http://schemas.microsoft.com/office/drawing/2014/main" id="{DC7E24BD-F0F4-30E0-3965-A714AD3BDA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0363" y="4294188"/>
            <a:ext cx="28384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Billede 18">
            <a:extLst>
              <a:ext uri="{FF2B5EF4-FFF2-40B4-BE49-F238E27FC236}">
                <a16:creationId xmlns:a16="http://schemas.microsoft.com/office/drawing/2014/main" id="{DA01CB7D-C5D0-01CA-B3A8-D10D581906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50363" y="1568450"/>
            <a:ext cx="28114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562E-9AB4-6CB7-984A-FD9032687A69}"/>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F3AE7CC-7E2D-68F7-3D14-2ACDB637442D}"/>
              </a:ext>
            </a:extLst>
          </p:cNvPr>
          <p:cNvSpPr>
            <a:spLocks noGrp="1"/>
          </p:cNvSpPr>
          <p:nvPr>
            <p:ph type="ctrTitle"/>
          </p:nvPr>
        </p:nvSpPr>
        <p:spPr>
          <a:xfrm>
            <a:off x="762000" y="1084881"/>
            <a:ext cx="10815234" cy="2783796"/>
          </a:xfrm>
        </p:spPr>
        <p:txBody>
          <a:bodyPr anchor="b">
            <a:normAutofit/>
          </a:bodyPr>
          <a:lstStyle/>
          <a:p>
            <a:r>
              <a:rPr lang="da-DK" sz="6000" dirty="0"/>
              <a:t>SAMFUNDSBEREDSKAB</a:t>
            </a:r>
            <a:endParaRPr lang="da-DK" sz="5800" dirty="0"/>
          </a:p>
        </p:txBody>
      </p:sp>
      <p:sp>
        <p:nvSpPr>
          <p:cNvPr id="14" name="Subtitle 2">
            <a:extLst>
              <a:ext uri="{FF2B5EF4-FFF2-40B4-BE49-F238E27FC236}">
                <a16:creationId xmlns:a16="http://schemas.microsoft.com/office/drawing/2014/main" id="{2A9AE945-0C75-57E3-DF65-8A09C93265FE}"/>
              </a:ext>
            </a:extLst>
          </p:cNvPr>
          <p:cNvSpPr>
            <a:spLocks noGrp="1"/>
          </p:cNvSpPr>
          <p:nvPr>
            <p:ph type="subTitle" idx="1"/>
          </p:nvPr>
        </p:nvSpPr>
        <p:spPr>
          <a:xfrm>
            <a:off x="762000" y="3914715"/>
            <a:ext cx="9144000" cy="823912"/>
          </a:xfrm>
        </p:spPr>
        <p:txBody>
          <a:bodyPr/>
          <a:lstStyle/>
          <a:p>
            <a:endParaRPr lang="en-US"/>
          </a:p>
        </p:txBody>
      </p:sp>
      <p:sp>
        <p:nvSpPr>
          <p:cNvPr id="16" name="Text Placeholder 3">
            <a:extLst>
              <a:ext uri="{FF2B5EF4-FFF2-40B4-BE49-F238E27FC236}">
                <a16:creationId xmlns:a16="http://schemas.microsoft.com/office/drawing/2014/main" id="{E3882582-5772-16AB-20E5-92B66B2BD867}"/>
              </a:ext>
            </a:extLst>
          </p:cNvPr>
          <p:cNvSpPr>
            <a:spLocks noGrp="1"/>
          </p:cNvSpPr>
          <p:nvPr>
            <p:ph type="body" sz="quarter" idx="13"/>
          </p:nvPr>
        </p:nvSpPr>
        <p:spPr>
          <a:xfrm>
            <a:off x="762000" y="5887497"/>
            <a:ext cx="3009900" cy="307975"/>
          </a:xfrm>
        </p:spPr>
        <p:txBody>
          <a:bodyPr/>
          <a:lstStyle/>
          <a:p>
            <a:endParaRPr lang="en-US" dirty="0"/>
          </a:p>
        </p:txBody>
      </p:sp>
      <p:sp>
        <p:nvSpPr>
          <p:cNvPr id="18" name="Text Placeholder 4">
            <a:extLst>
              <a:ext uri="{FF2B5EF4-FFF2-40B4-BE49-F238E27FC236}">
                <a16:creationId xmlns:a16="http://schemas.microsoft.com/office/drawing/2014/main" id="{DED9F4C0-F193-742A-2F70-DAA0AC252338}"/>
              </a:ext>
            </a:extLst>
          </p:cNvPr>
          <p:cNvSpPr>
            <a:spLocks noGrp="1"/>
          </p:cNvSpPr>
          <p:nvPr>
            <p:ph type="body" sz="quarter" idx="14"/>
          </p:nvPr>
        </p:nvSpPr>
        <p:spPr>
          <a:xfrm>
            <a:off x="762000" y="6209759"/>
            <a:ext cx="3009900" cy="307975"/>
          </a:xfrm>
        </p:spPr>
        <p:txBody>
          <a:bodyPr/>
          <a:lstStyle/>
          <a:p>
            <a:endParaRPr lang="en-US"/>
          </a:p>
        </p:txBody>
      </p:sp>
    </p:spTree>
    <p:extLst>
      <p:ext uri="{BB962C8B-B14F-4D97-AF65-F5344CB8AC3E}">
        <p14:creationId xmlns:p14="http://schemas.microsoft.com/office/powerpoint/2010/main" val="2353978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A03B-5A95-B42C-E6AC-AEE2B41BFE07}"/>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2E78A21B-7E47-D55E-0BCF-35D5E2E8A1D5}"/>
              </a:ext>
            </a:extLst>
          </p:cNvPr>
          <p:cNvSpPr>
            <a:spLocks noGrp="1"/>
          </p:cNvSpPr>
          <p:nvPr>
            <p:ph type="ctrTitle"/>
          </p:nvPr>
        </p:nvSpPr>
        <p:spPr>
          <a:xfrm>
            <a:off x="762000" y="1084881"/>
            <a:ext cx="10815234" cy="2783796"/>
          </a:xfrm>
        </p:spPr>
        <p:txBody>
          <a:bodyPr anchor="b">
            <a:normAutofit/>
          </a:bodyPr>
          <a:lstStyle/>
          <a:p>
            <a:r>
              <a:rPr lang="da-DK" sz="6000" dirty="0"/>
              <a:t>FORRETNINGS- OG DRIFTSMÆSSIG BEREDSKAB</a:t>
            </a:r>
            <a:endParaRPr lang="da-DK" sz="5800" dirty="0"/>
          </a:p>
        </p:txBody>
      </p:sp>
      <p:sp>
        <p:nvSpPr>
          <p:cNvPr id="14" name="Subtitle 2">
            <a:extLst>
              <a:ext uri="{FF2B5EF4-FFF2-40B4-BE49-F238E27FC236}">
                <a16:creationId xmlns:a16="http://schemas.microsoft.com/office/drawing/2014/main" id="{CBBAF9D0-EFC6-0626-BC95-4D376055B12F}"/>
              </a:ext>
            </a:extLst>
          </p:cNvPr>
          <p:cNvSpPr>
            <a:spLocks noGrp="1"/>
          </p:cNvSpPr>
          <p:nvPr>
            <p:ph type="subTitle" idx="1"/>
          </p:nvPr>
        </p:nvSpPr>
        <p:spPr>
          <a:xfrm>
            <a:off x="762000" y="3914715"/>
            <a:ext cx="9144000" cy="823912"/>
          </a:xfrm>
        </p:spPr>
        <p:txBody>
          <a:bodyPr/>
          <a:lstStyle/>
          <a:p>
            <a:endParaRPr lang="en-US"/>
          </a:p>
        </p:txBody>
      </p:sp>
      <p:sp>
        <p:nvSpPr>
          <p:cNvPr id="16" name="Text Placeholder 3">
            <a:extLst>
              <a:ext uri="{FF2B5EF4-FFF2-40B4-BE49-F238E27FC236}">
                <a16:creationId xmlns:a16="http://schemas.microsoft.com/office/drawing/2014/main" id="{D5CBFDC0-5D89-3C6F-5B30-8DCBA25E1573}"/>
              </a:ext>
            </a:extLst>
          </p:cNvPr>
          <p:cNvSpPr>
            <a:spLocks noGrp="1"/>
          </p:cNvSpPr>
          <p:nvPr>
            <p:ph type="body" sz="quarter" idx="13"/>
          </p:nvPr>
        </p:nvSpPr>
        <p:spPr>
          <a:xfrm>
            <a:off x="762000" y="5887497"/>
            <a:ext cx="3009900" cy="307975"/>
          </a:xfrm>
        </p:spPr>
        <p:txBody>
          <a:bodyPr/>
          <a:lstStyle/>
          <a:p>
            <a:endParaRPr lang="en-US" dirty="0"/>
          </a:p>
        </p:txBody>
      </p:sp>
      <p:sp>
        <p:nvSpPr>
          <p:cNvPr id="18" name="Text Placeholder 4">
            <a:extLst>
              <a:ext uri="{FF2B5EF4-FFF2-40B4-BE49-F238E27FC236}">
                <a16:creationId xmlns:a16="http://schemas.microsoft.com/office/drawing/2014/main" id="{2EF89B09-4207-FB86-5203-FEEAC5518625}"/>
              </a:ext>
            </a:extLst>
          </p:cNvPr>
          <p:cNvSpPr>
            <a:spLocks noGrp="1"/>
          </p:cNvSpPr>
          <p:nvPr>
            <p:ph type="body" sz="quarter" idx="14"/>
          </p:nvPr>
        </p:nvSpPr>
        <p:spPr>
          <a:xfrm>
            <a:off x="762000" y="6209759"/>
            <a:ext cx="3009900" cy="307975"/>
          </a:xfrm>
        </p:spPr>
        <p:txBody>
          <a:bodyPr/>
          <a:lstStyle/>
          <a:p>
            <a:endParaRPr lang="en-US"/>
          </a:p>
        </p:txBody>
      </p:sp>
    </p:spTree>
    <p:extLst>
      <p:ext uri="{BB962C8B-B14F-4D97-AF65-F5344CB8AC3E}">
        <p14:creationId xmlns:p14="http://schemas.microsoft.com/office/powerpoint/2010/main" val="1210692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leboble: oval 6">
            <a:extLst>
              <a:ext uri="{FF2B5EF4-FFF2-40B4-BE49-F238E27FC236}">
                <a16:creationId xmlns:a16="http://schemas.microsoft.com/office/drawing/2014/main" id="{665E3F65-7EC1-9156-A4C0-DDB5DEC59061}"/>
              </a:ext>
            </a:extLst>
          </p:cNvPr>
          <p:cNvSpPr>
            <a:spLocks noChangeAspect="1"/>
          </p:cNvSpPr>
          <p:nvPr/>
        </p:nvSpPr>
        <p:spPr>
          <a:xfrm rot="511160">
            <a:off x="9218185" y="3312832"/>
            <a:ext cx="3478396" cy="3476419"/>
          </a:xfrm>
          <a:prstGeom prst="wedgeEllipseCallout">
            <a:avLst>
              <a:gd name="adj1" fmla="val -45899"/>
              <a:gd name="adj2" fmla="val -55966"/>
            </a:avLst>
          </a:prstGeom>
          <a:ln>
            <a:noFill/>
          </a:ln>
        </p:spPr>
        <p:style>
          <a:lnRef idx="3">
            <a:schemeClr val="lt1"/>
          </a:lnRef>
          <a:fillRef idx="1">
            <a:schemeClr val="accent6"/>
          </a:fillRef>
          <a:effectRef idx="1">
            <a:schemeClr val="accent6"/>
          </a:effectRef>
          <a:fontRef idx="minor">
            <a:schemeClr val="lt1"/>
          </a:fontRef>
        </p:style>
        <p:txBody>
          <a:bodyPr lIns="0" tIns="72000" rIns="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400" dirty="0">
                <a:solidFill>
                  <a:schemeClr val="bg1"/>
                </a:solidFill>
                <a:latin typeface="+mj-lt"/>
              </a:rPr>
              <a:t>Efterspørgsel hos beboere og bolig-organisationer</a:t>
            </a:r>
          </a:p>
        </p:txBody>
      </p:sp>
      <p:sp>
        <p:nvSpPr>
          <p:cNvPr id="3" name="Taleboble: oval 2">
            <a:extLst>
              <a:ext uri="{FF2B5EF4-FFF2-40B4-BE49-F238E27FC236}">
                <a16:creationId xmlns:a16="http://schemas.microsoft.com/office/drawing/2014/main" id="{8DA3221A-97EA-A0CD-F89A-6DFB129C387E}"/>
              </a:ext>
            </a:extLst>
          </p:cNvPr>
          <p:cNvSpPr>
            <a:spLocks noChangeAspect="1"/>
          </p:cNvSpPr>
          <p:nvPr/>
        </p:nvSpPr>
        <p:spPr>
          <a:xfrm rot="511160">
            <a:off x="9474077" y="59027"/>
            <a:ext cx="2966612" cy="2964926"/>
          </a:xfrm>
          <a:prstGeom prst="wedgeEllipseCallout">
            <a:avLst>
              <a:gd name="adj1" fmla="val -87715"/>
              <a:gd name="adj2" fmla="val -10332"/>
            </a:avLst>
          </a:prstGeom>
          <a:ln>
            <a:noFill/>
          </a:ln>
        </p:spPr>
        <p:style>
          <a:lnRef idx="3">
            <a:schemeClr val="lt1"/>
          </a:lnRef>
          <a:fillRef idx="1">
            <a:schemeClr val="accent4"/>
          </a:fillRef>
          <a:effectRef idx="1">
            <a:schemeClr val="accent4"/>
          </a:effectRef>
          <a:fontRef idx="minor">
            <a:schemeClr val="lt1"/>
          </a:fontRef>
        </p:style>
        <p:txBody>
          <a:bodyPr lIns="0" tIns="72000" rIns="0" bIns="36000" rtlCol="0" anchor="ctr">
            <a:normAutofit/>
          </a:bodyPr>
          <a:lstStyle/>
          <a:p>
            <a:pPr algn="ctr">
              <a:lnSpc>
                <a:spcPct val="80000"/>
              </a:lnSpc>
            </a:pPr>
            <a:r>
              <a:rPr lang="da-DK" sz="2800" dirty="0">
                <a:solidFill>
                  <a:schemeClr val="bg1"/>
                </a:solidFill>
                <a:latin typeface="+mj-lt"/>
              </a:rPr>
              <a:t>Bedre forståelse af eget beredskab</a:t>
            </a:r>
          </a:p>
        </p:txBody>
      </p:sp>
      <p:sp>
        <p:nvSpPr>
          <p:cNvPr id="10" name="Taleboble: oval 9">
            <a:extLst>
              <a:ext uri="{FF2B5EF4-FFF2-40B4-BE49-F238E27FC236}">
                <a16:creationId xmlns:a16="http://schemas.microsoft.com/office/drawing/2014/main" id="{E6CAE480-F9C2-07BF-114B-73B97F8D9202}"/>
              </a:ext>
            </a:extLst>
          </p:cNvPr>
          <p:cNvSpPr>
            <a:spLocks noChangeAspect="1"/>
          </p:cNvSpPr>
          <p:nvPr/>
        </p:nvSpPr>
        <p:spPr>
          <a:xfrm rot="511160">
            <a:off x="5655441" y="791351"/>
            <a:ext cx="3988516" cy="3986247"/>
          </a:xfrm>
          <a:prstGeom prst="wedgeEllipseCallout">
            <a:avLst>
              <a:gd name="adj1" fmla="val 26957"/>
              <a:gd name="adj2" fmla="val 6534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bIns="36000" rtlCol="0" anchor="ctr">
            <a:normAutofit/>
          </a:bodyPr>
          <a:lstStyle/>
          <a:p>
            <a:pPr algn="ctr">
              <a:lnSpc>
                <a:spcPct val="80000"/>
              </a:lnSpc>
            </a:pPr>
            <a:r>
              <a:rPr lang="da-DK" sz="4000" dirty="0">
                <a:solidFill>
                  <a:schemeClr val="bg1"/>
                </a:solidFill>
                <a:latin typeface="+mj-lt"/>
              </a:rPr>
              <a:t>Afhjælpe ekstra-regninger</a:t>
            </a:r>
          </a:p>
        </p:txBody>
      </p:sp>
      <p:sp>
        <p:nvSpPr>
          <p:cNvPr id="5" name="Titel 4">
            <a:extLst>
              <a:ext uri="{FF2B5EF4-FFF2-40B4-BE49-F238E27FC236}">
                <a16:creationId xmlns:a16="http://schemas.microsoft.com/office/drawing/2014/main" id="{5952230A-A11D-0B9A-AE64-269F491DAA3E}"/>
              </a:ext>
            </a:extLst>
          </p:cNvPr>
          <p:cNvSpPr>
            <a:spLocks noGrp="1"/>
          </p:cNvSpPr>
          <p:nvPr>
            <p:ph type="title"/>
          </p:nvPr>
        </p:nvSpPr>
        <p:spPr/>
        <p:txBody>
          <a:bodyPr/>
          <a:lstStyle/>
          <a:p>
            <a:r>
              <a:rPr lang="da-DK" dirty="0"/>
              <a:t>Hvorfor skal vi beskæftige os med det? </a:t>
            </a:r>
            <a:br>
              <a:rPr lang="da-DK" dirty="0"/>
            </a:br>
            <a:endParaRPr lang="da-DK" dirty="0"/>
          </a:p>
        </p:txBody>
      </p:sp>
      <p:sp>
        <p:nvSpPr>
          <p:cNvPr id="6" name="Pladsholder til indhold 5">
            <a:extLst>
              <a:ext uri="{FF2B5EF4-FFF2-40B4-BE49-F238E27FC236}">
                <a16:creationId xmlns:a16="http://schemas.microsoft.com/office/drawing/2014/main" id="{47EA5107-F9F8-7A7B-85C7-5E5A76813632}"/>
              </a:ext>
            </a:extLst>
          </p:cNvPr>
          <p:cNvSpPr>
            <a:spLocks noGrp="1"/>
          </p:cNvSpPr>
          <p:nvPr>
            <p:ph idx="1"/>
          </p:nvPr>
        </p:nvSpPr>
        <p:spPr>
          <a:xfrm>
            <a:off x="766764" y="3428999"/>
            <a:ext cx="4970846" cy="2747963"/>
          </a:xfrm>
        </p:spPr>
        <p:txBody>
          <a:bodyPr/>
          <a:lstStyle/>
          <a:p>
            <a:r>
              <a:rPr lang="da-DK" dirty="0"/>
              <a:t>Flere krisehændelser indebærer betydelige risici også for den almene boligsektor, og de kan stille boligorganisationer i en sårbar økonomisk situation.</a:t>
            </a:r>
          </a:p>
          <a:p>
            <a:endParaRPr lang="da-DK" dirty="0"/>
          </a:p>
          <a:p>
            <a:r>
              <a:rPr lang="da-DK" dirty="0"/>
              <a:t>Et styrket kriseberedskab kan afhjælpe huslejestigninger. </a:t>
            </a:r>
          </a:p>
          <a:p>
            <a:endParaRPr lang="da-DK" dirty="0"/>
          </a:p>
          <a:p>
            <a:r>
              <a:rPr lang="da-DK" dirty="0">
                <a:solidFill>
                  <a:schemeClr val="accent1"/>
                </a:solidFill>
              </a:rPr>
              <a:t>Forberedelse i ”fredstid”. </a:t>
            </a:r>
            <a:r>
              <a:rPr lang="da-DK" dirty="0"/>
              <a:t>Når vi først står midt i en stor krisesituation, er det for sent.</a:t>
            </a:r>
            <a:endParaRPr lang="da-DK" dirty="0">
              <a:solidFill>
                <a:schemeClr val="accent1"/>
              </a:solidFill>
            </a:endParaRPr>
          </a:p>
          <a:p>
            <a:endParaRPr lang="da-DK" dirty="0"/>
          </a:p>
        </p:txBody>
      </p:sp>
    </p:spTree>
    <p:extLst>
      <p:ext uri="{BB962C8B-B14F-4D97-AF65-F5344CB8AC3E}">
        <p14:creationId xmlns:p14="http://schemas.microsoft.com/office/powerpoint/2010/main" val="476695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8EE8F-057C-C0B4-F28F-770029243724}"/>
              </a:ext>
            </a:extLst>
          </p:cNvPr>
          <p:cNvSpPr>
            <a:spLocks noGrp="1"/>
          </p:cNvSpPr>
          <p:nvPr>
            <p:ph type="title"/>
          </p:nvPr>
        </p:nvSpPr>
        <p:spPr/>
        <p:txBody>
          <a:bodyPr/>
          <a:lstStyle/>
          <a:p>
            <a:r>
              <a:rPr lang="da-DK" dirty="0"/>
              <a:t>Risici for ”forretningen”</a:t>
            </a:r>
          </a:p>
        </p:txBody>
      </p:sp>
      <p:graphicFrame>
        <p:nvGraphicFramePr>
          <p:cNvPr id="4" name="Pladsholder til indhold 3">
            <a:extLst>
              <a:ext uri="{FF2B5EF4-FFF2-40B4-BE49-F238E27FC236}">
                <a16:creationId xmlns:a16="http://schemas.microsoft.com/office/drawing/2014/main" id="{0FB3B27F-0D3E-A9CA-4CA5-215E10086630}"/>
              </a:ext>
            </a:extLst>
          </p:cNvPr>
          <p:cNvGraphicFramePr>
            <a:graphicFrameLocks noGrp="1"/>
          </p:cNvGraphicFramePr>
          <p:nvPr>
            <p:ph idx="1"/>
          </p:nvPr>
        </p:nvGraphicFramePr>
        <p:xfrm>
          <a:off x="766763" y="1552575"/>
          <a:ext cx="10658475" cy="490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1042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99B20-7586-4C4D-1258-68F0780100D3}"/>
              </a:ext>
            </a:extLst>
          </p:cNvPr>
          <p:cNvSpPr>
            <a:spLocks noGrp="1"/>
          </p:cNvSpPr>
          <p:nvPr>
            <p:ph type="title"/>
          </p:nvPr>
        </p:nvSpPr>
        <p:spPr>
          <a:xfrm>
            <a:off x="766764" y="1234281"/>
            <a:ext cx="7737156" cy="905669"/>
          </a:xfrm>
        </p:spPr>
        <p:txBody>
          <a:bodyPr/>
          <a:lstStyle/>
          <a:p>
            <a:r>
              <a:rPr lang="da-DK" dirty="0"/>
              <a:t>Kortlægning</a:t>
            </a:r>
          </a:p>
        </p:txBody>
      </p:sp>
      <p:sp>
        <p:nvSpPr>
          <p:cNvPr id="8" name="Pladsholder til indhold 7">
            <a:extLst>
              <a:ext uri="{FF2B5EF4-FFF2-40B4-BE49-F238E27FC236}">
                <a16:creationId xmlns:a16="http://schemas.microsoft.com/office/drawing/2014/main" id="{7D29868E-421F-C608-7920-D35AC861D059}"/>
              </a:ext>
            </a:extLst>
          </p:cNvPr>
          <p:cNvSpPr>
            <a:spLocks noGrp="1"/>
          </p:cNvSpPr>
          <p:nvPr>
            <p:ph idx="1"/>
          </p:nvPr>
        </p:nvSpPr>
        <p:spPr/>
        <p:txBody>
          <a:bodyPr/>
          <a:lstStyle/>
          <a:p>
            <a:r>
              <a:rPr lang="da-DK" dirty="0"/>
              <a:t>Top-3 mest risikofyldte krisehændelser: </a:t>
            </a:r>
          </a:p>
          <a:p>
            <a:pPr lvl="1"/>
            <a:r>
              <a:rPr lang="da-DK" dirty="0"/>
              <a:t>Forsyningssvigt eller nedbrud (97 pct.)</a:t>
            </a:r>
          </a:p>
          <a:p>
            <a:pPr lvl="1"/>
            <a:r>
              <a:rPr lang="da-DK" dirty="0" err="1"/>
              <a:t>Cyberhændelser</a:t>
            </a:r>
            <a:r>
              <a:rPr lang="da-DK" dirty="0"/>
              <a:t> (82 pct.)</a:t>
            </a:r>
          </a:p>
          <a:p>
            <a:pPr lvl="1"/>
            <a:r>
              <a:rPr lang="da-DK" dirty="0"/>
              <a:t>Ekstremregn / stigende grundvand (56 pct.)</a:t>
            </a:r>
          </a:p>
          <a:p>
            <a:pPr lvl="1"/>
            <a:endParaRPr lang="da-DK" dirty="0"/>
          </a:p>
          <a:p>
            <a:r>
              <a:rPr lang="da-DK" dirty="0"/>
              <a:t>Færre føler sig rustet til at håndtere forsyningssvigt (to tredjedele) end </a:t>
            </a:r>
            <a:r>
              <a:rPr lang="da-DK" dirty="0" err="1"/>
              <a:t>cyberhændelser</a:t>
            </a:r>
            <a:r>
              <a:rPr lang="da-DK" dirty="0"/>
              <a:t>. </a:t>
            </a:r>
          </a:p>
          <a:p>
            <a:pPr lvl="1"/>
            <a:endParaRPr lang="da-DK" dirty="0"/>
          </a:p>
          <a:p>
            <a:r>
              <a:rPr lang="da-DK" dirty="0"/>
              <a:t>Få har beredskabsplan i dag (en tredjedel) i tilfælde af kriser. Kun tre ud af ti planer er fuldt opdateret. </a:t>
            </a:r>
          </a:p>
        </p:txBody>
      </p:sp>
      <p:pic>
        <p:nvPicPr>
          <p:cNvPr id="4" name="Billede 3">
            <a:extLst>
              <a:ext uri="{FF2B5EF4-FFF2-40B4-BE49-F238E27FC236}">
                <a16:creationId xmlns:a16="http://schemas.microsoft.com/office/drawing/2014/main" id="{1339AAC8-51F0-4ED6-D507-CE0E899BD9FF}"/>
              </a:ext>
            </a:extLst>
          </p:cNvPr>
          <p:cNvPicPr>
            <a:picLocks noChangeAspect="1"/>
          </p:cNvPicPr>
          <p:nvPr/>
        </p:nvPicPr>
        <p:blipFill>
          <a:blip r:embed="rId2"/>
          <a:stretch>
            <a:fillRect/>
          </a:stretch>
        </p:blipFill>
        <p:spPr>
          <a:xfrm>
            <a:off x="6096000" y="2522504"/>
            <a:ext cx="5495523" cy="3483769"/>
          </a:xfrm>
          <a:prstGeom prst="rect">
            <a:avLst/>
          </a:prstGeom>
        </p:spPr>
      </p:pic>
      <p:pic>
        <p:nvPicPr>
          <p:cNvPr id="6" name="Billede 5">
            <a:extLst>
              <a:ext uri="{FF2B5EF4-FFF2-40B4-BE49-F238E27FC236}">
                <a16:creationId xmlns:a16="http://schemas.microsoft.com/office/drawing/2014/main" id="{AD214A79-C64D-4C4C-9688-EAE0EDBF86E9}"/>
              </a:ext>
            </a:extLst>
          </p:cNvPr>
          <p:cNvPicPr>
            <a:picLocks noChangeAspect="1"/>
          </p:cNvPicPr>
          <p:nvPr/>
        </p:nvPicPr>
        <p:blipFill>
          <a:blip r:embed="rId3"/>
          <a:stretch>
            <a:fillRect/>
          </a:stretch>
        </p:blipFill>
        <p:spPr>
          <a:xfrm>
            <a:off x="10127972" y="123450"/>
            <a:ext cx="1359179" cy="1926806"/>
          </a:xfrm>
          <a:prstGeom prst="rect">
            <a:avLst/>
          </a:prstGeom>
        </p:spPr>
      </p:pic>
      <p:sp>
        <p:nvSpPr>
          <p:cNvPr id="9" name="Tekstfelt 8">
            <a:extLst>
              <a:ext uri="{FF2B5EF4-FFF2-40B4-BE49-F238E27FC236}">
                <a16:creationId xmlns:a16="http://schemas.microsoft.com/office/drawing/2014/main" id="{5E35CE6E-08D4-D1D9-56CA-19D4B650BEB2}"/>
              </a:ext>
            </a:extLst>
          </p:cNvPr>
          <p:cNvSpPr txBox="1"/>
          <p:nvPr/>
        </p:nvSpPr>
        <p:spPr>
          <a:xfrm>
            <a:off x="5534620" y="255856"/>
            <a:ext cx="4495205" cy="830997"/>
          </a:xfrm>
          <a:prstGeom prst="rect">
            <a:avLst/>
          </a:prstGeom>
          <a:noFill/>
        </p:spPr>
        <p:txBody>
          <a:bodyPr wrap="square">
            <a:spAutoFit/>
          </a:bodyPr>
          <a:lstStyle/>
          <a:p>
            <a:r>
              <a:rPr lang="da-DK" sz="1200" i="1" dirty="0"/>
              <a:t>Almen Klimakortlægning viser, at 75 % af alle bygninger i den almene boligsektor er udsatte ift. vand. Andelen stiger til 89 %, hvis udsatheden opgøres på antal boliger i bygningerne i stedet for blot på bygninger. </a:t>
            </a:r>
          </a:p>
        </p:txBody>
      </p:sp>
    </p:spTree>
    <p:extLst>
      <p:ext uri="{BB962C8B-B14F-4D97-AF65-F5344CB8AC3E}">
        <p14:creationId xmlns:p14="http://schemas.microsoft.com/office/powerpoint/2010/main" val="584523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8968-895C-D406-71C5-04D81338723D}"/>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E2426040-7CC9-5220-CF9C-A60C253FD8B4}"/>
              </a:ext>
            </a:extLst>
          </p:cNvPr>
          <p:cNvSpPr>
            <a:spLocks noGrp="1"/>
          </p:cNvSpPr>
          <p:nvPr>
            <p:ph type="ctrTitle"/>
          </p:nvPr>
        </p:nvSpPr>
        <p:spPr>
          <a:xfrm>
            <a:off x="762000" y="404813"/>
            <a:ext cx="9144000" cy="3463864"/>
          </a:xfrm>
        </p:spPr>
        <p:txBody>
          <a:bodyPr anchor="b">
            <a:normAutofit/>
          </a:bodyPr>
          <a:lstStyle/>
          <a:p>
            <a:r>
              <a:rPr lang="da-DK" sz="6000" dirty="0"/>
              <a:t>NABOBEREDSKAB</a:t>
            </a:r>
            <a:br>
              <a:rPr lang="da-DK" sz="5800" b="1" dirty="0"/>
            </a:br>
            <a:br>
              <a:rPr lang="da-DK" sz="5800" b="1" dirty="0"/>
            </a:br>
            <a:endParaRPr lang="da-DK" sz="5800" dirty="0"/>
          </a:p>
        </p:txBody>
      </p:sp>
      <p:sp>
        <p:nvSpPr>
          <p:cNvPr id="14" name="Subtitle 2">
            <a:extLst>
              <a:ext uri="{FF2B5EF4-FFF2-40B4-BE49-F238E27FC236}">
                <a16:creationId xmlns:a16="http://schemas.microsoft.com/office/drawing/2014/main" id="{76A1B311-9817-62BA-CC55-7AE13F96958F}"/>
              </a:ext>
            </a:extLst>
          </p:cNvPr>
          <p:cNvSpPr>
            <a:spLocks noGrp="1"/>
          </p:cNvSpPr>
          <p:nvPr>
            <p:ph type="subTitle" idx="1"/>
          </p:nvPr>
        </p:nvSpPr>
        <p:spPr>
          <a:xfrm>
            <a:off x="762000" y="3914715"/>
            <a:ext cx="9144000" cy="823912"/>
          </a:xfrm>
        </p:spPr>
        <p:txBody>
          <a:bodyPr/>
          <a:lstStyle/>
          <a:p>
            <a:endParaRPr lang="en-US"/>
          </a:p>
        </p:txBody>
      </p:sp>
      <p:sp>
        <p:nvSpPr>
          <p:cNvPr id="16" name="Text Placeholder 3">
            <a:extLst>
              <a:ext uri="{FF2B5EF4-FFF2-40B4-BE49-F238E27FC236}">
                <a16:creationId xmlns:a16="http://schemas.microsoft.com/office/drawing/2014/main" id="{021B251B-BF3F-DE4F-41E9-70CFAB1997BA}"/>
              </a:ext>
            </a:extLst>
          </p:cNvPr>
          <p:cNvSpPr>
            <a:spLocks noGrp="1"/>
          </p:cNvSpPr>
          <p:nvPr>
            <p:ph type="body" sz="quarter" idx="13"/>
          </p:nvPr>
        </p:nvSpPr>
        <p:spPr>
          <a:xfrm>
            <a:off x="762000" y="5887497"/>
            <a:ext cx="3009900" cy="307975"/>
          </a:xfrm>
        </p:spPr>
        <p:txBody>
          <a:bodyPr/>
          <a:lstStyle/>
          <a:p>
            <a:endParaRPr lang="en-US" dirty="0"/>
          </a:p>
        </p:txBody>
      </p:sp>
      <p:sp>
        <p:nvSpPr>
          <p:cNvPr id="18" name="Text Placeholder 4">
            <a:extLst>
              <a:ext uri="{FF2B5EF4-FFF2-40B4-BE49-F238E27FC236}">
                <a16:creationId xmlns:a16="http://schemas.microsoft.com/office/drawing/2014/main" id="{CFE5FB70-5016-8DAD-D54A-6A600FD4F556}"/>
              </a:ext>
            </a:extLst>
          </p:cNvPr>
          <p:cNvSpPr>
            <a:spLocks noGrp="1"/>
          </p:cNvSpPr>
          <p:nvPr>
            <p:ph type="body" sz="quarter" idx="14"/>
          </p:nvPr>
        </p:nvSpPr>
        <p:spPr>
          <a:xfrm>
            <a:off x="762000" y="6209759"/>
            <a:ext cx="3009900" cy="307975"/>
          </a:xfrm>
        </p:spPr>
        <p:txBody>
          <a:bodyPr/>
          <a:lstStyle/>
          <a:p>
            <a:endParaRPr lang="en-US"/>
          </a:p>
        </p:txBody>
      </p:sp>
    </p:spTree>
    <p:extLst>
      <p:ext uri="{BB962C8B-B14F-4D97-AF65-F5344CB8AC3E}">
        <p14:creationId xmlns:p14="http://schemas.microsoft.com/office/powerpoint/2010/main" val="3630131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billede 17">
            <a:extLst>
              <a:ext uri="{FF2B5EF4-FFF2-40B4-BE49-F238E27FC236}">
                <a16:creationId xmlns:a16="http://schemas.microsoft.com/office/drawing/2014/main" id="{257312F9-B527-67A4-0BAC-F52590090DAE}"/>
              </a:ext>
            </a:extLst>
          </p:cNvPr>
          <p:cNvSpPr>
            <a:spLocks noGrp="1"/>
          </p:cNvSpPr>
          <p:nvPr>
            <p:ph type="pic" sz="quarter" idx="13"/>
          </p:nvPr>
        </p:nvSpPr>
        <p:spPr/>
        <p:txBody>
          <a:bodyPr/>
          <a:lstStyle/>
          <a:p>
            <a:endParaRPr lang="da-DK" dirty="0"/>
          </a:p>
        </p:txBody>
      </p:sp>
      <p:pic>
        <p:nvPicPr>
          <p:cNvPr id="14" name="Billede 13">
            <a:extLst>
              <a:ext uri="{FF2B5EF4-FFF2-40B4-BE49-F238E27FC236}">
                <a16:creationId xmlns:a16="http://schemas.microsoft.com/office/drawing/2014/main" id="{956E14C4-17FC-92F7-F37D-E8BF531B944A}"/>
              </a:ext>
            </a:extLst>
          </p:cNvPr>
          <p:cNvPicPr>
            <a:picLocks noChangeAspect="1"/>
          </p:cNvPicPr>
          <p:nvPr/>
        </p:nvPicPr>
        <p:blipFill>
          <a:blip r:embed="rId3"/>
          <a:stretch>
            <a:fillRect/>
          </a:stretch>
        </p:blipFill>
        <p:spPr>
          <a:xfrm>
            <a:off x="4719198" y="2558274"/>
            <a:ext cx="6744641" cy="1571844"/>
          </a:xfrm>
          <a:prstGeom prst="rect">
            <a:avLst/>
          </a:prstGeom>
        </p:spPr>
      </p:pic>
      <p:pic>
        <p:nvPicPr>
          <p:cNvPr id="16" name="Billede 15">
            <a:extLst>
              <a:ext uri="{FF2B5EF4-FFF2-40B4-BE49-F238E27FC236}">
                <a16:creationId xmlns:a16="http://schemas.microsoft.com/office/drawing/2014/main" id="{2F2CB534-5A0B-3690-1782-C3E89BD4FF91}"/>
              </a:ext>
            </a:extLst>
          </p:cNvPr>
          <p:cNvPicPr>
            <a:picLocks noChangeAspect="1"/>
          </p:cNvPicPr>
          <p:nvPr/>
        </p:nvPicPr>
        <p:blipFill>
          <a:blip r:embed="rId4"/>
          <a:stretch>
            <a:fillRect/>
          </a:stretch>
        </p:blipFill>
        <p:spPr>
          <a:xfrm>
            <a:off x="388674" y="0"/>
            <a:ext cx="3831907" cy="6858000"/>
          </a:xfrm>
          <a:prstGeom prst="rect">
            <a:avLst/>
          </a:prstGeom>
        </p:spPr>
      </p:pic>
      <p:pic>
        <p:nvPicPr>
          <p:cNvPr id="20" name="Billede 19">
            <a:extLst>
              <a:ext uri="{FF2B5EF4-FFF2-40B4-BE49-F238E27FC236}">
                <a16:creationId xmlns:a16="http://schemas.microsoft.com/office/drawing/2014/main" id="{ABA2651B-36DB-FF3E-99EF-32CC67AEF547}"/>
              </a:ext>
            </a:extLst>
          </p:cNvPr>
          <p:cNvPicPr>
            <a:picLocks noChangeAspect="1"/>
          </p:cNvPicPr>
          <p:nvPr/>
        </p:nvPicPr>
        <p:blipFill>
          <a:blip r:embed="rId5"/>
          <a:stretch>
            <a:fillRect/>
          </a:stretch>
        </p:blipFill>
        <p:spPr>
          <a:xfrm>
            <a:off x="10092048" y="1972344"/>
            <a:ext cx="1371791" cy="304843"/>
          </a:xfrm>
          <a:prstGeom prst="rect">
            <a:avLst/>
          </a:prstGeom>
        </p:spPr>
      </p:pic>
      <p:pic>
        <p:nvPicPr>
          <p:cNvPr id="24" name="Billede 23">
            <a:extLst>
              <a:ext uri="{FF2B5EF4-FFF2-40B4-BE49-F238E27FC236}">
                <a16:creationId xmlns:a16="http://schemas.microsoft.com/office/drawing/2014/main" id="{E5732A28-8053-6D1C-28E5-B66F33C02A44}"/>
              </a:ext>
            </a:extLst>
          </p:cNvPr>
          <p:cNvPicPr>
            <a:picLocks noChangeAspect="1"/>
          </p:cNvPicPr>
          <p:nvPr/>
        </p:nvPicPr>
        <p:blipFill>
          <a:blip r:embed="rId6"/>
          <a:stretch>
            <a:fillRect/>
          </a:stretch>
        </p:blipFill>
        <p:spPr>
          <a:xfrm>
            <a:off x="5651709" y="4411205"/>
            <a:ext cx="6090907" cy="373897"/>
          </a:xfrm>
          <a:prstGeom prst="rect">
            <a:avLst/>
          </a:prstGeom>
        </p:spPr>
      </p:pic>
      <p:pic>
        <p:nvPicPr>
          <p:cNvPr id="1026" name="Picture 2" descr="Norge - Wikiquote">
            <a:extLst>
              <a:ext uri="{FF2B5EF4-FFF2-40B4-BE49-F238E27FC236}">
                <a16:creationId xmlns:a16="http://schemas.microsoft.com/office/drawing/2014/main" id="{B6B68F57-C3E0-1C6D-C00A-1B4F12740B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6147" y="1473697"/>
            <a:ext cx="597692" cy="43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839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A726-83BB-BAF8-D81F-ABBF73ADBAD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78E3C48-13E7-5AE1-19E9-9E9EE55F8117}"/>
              </a:ext>
            </a:extLst>
          </p:cNvPr>
          <p:cNvSpPr>
            <a:spLocks noGrp="1"/>
          </p:cNvSpPr>
          <p:nvPr>
            <p:ph type="title"/>
          </p:nvPr>
        </p:nvSpPr>
        <p:spPr/>
        <p:txBody>
          <a:bodyPr/>
          <a:lstStyle/>
          <a:p>
            <a:br>
              <a:rPr lang="da-DK" dirty="0"/>
            </a:br>
            <a:endParaRPr lang="da-DK" dirty="0"/>
          </a:p>
        </p:txBody>
      </p:sp>
      <p:sp>
        <p:nvSpPr>
          <p:cNvPr id="6" name="Pladsholder til indhold 5">
            <a:extLst>
              <a:ext uri="{FF2B5EF4-FFF2-40B4-BE49-F238E27FC236}">
                <a16:creationId xmlns:a16="http://schemas.microsoft.com/office/drawing/2014/main" id="{EEC2C61B-8168-FE8C-BD63-8FA9FE8B5ED8}"/>
              </a:ext>
            </a:extLst>
          </p:cNvPr>
          <p:cNvSpPr>
            <a:spLocks noGrp="1"/>
          </p:cNvSpPr>
          <p:nvPr>
            <p:ph idx="1"/>
          </p:nvPr>
        </p:nvSpPr>
        <p:spPr>
          <a:xfrm>
            <a:off x="766764" y="728664"/>
            <a:ext cx="4970846" cy="5448300"/>
          </a:xfrm>
        </p:spPr>
        <p:txBody>
          <a:bodyPr/>
          <a:lstStyle/>
          <a:p>
            <a:pPr marL="0" lvl="0" indent="0">
              <a:buNone/>
            </a:pPr>
            <a:r>
              <a:rPr lang="da-DK" sz="4400" spc="-50" dirty="0">
                <a:solidFill>
                  <a:schemeClr val="accent1"/>
                </a:solidFill>
                <a:latin typeface="+mj-lt"/>
                <a:ea typeface="+mj-ea"/>
                <a:cs typeface="+mj-cs"/>
              </a:rPr>
              <a:t>Hvorfor skal vi beskæftige os med?</a:t>
            </a:r>
          </a:p>
          <a:p>
            <a:pPr lvl="0"/>
            <a:endParaRPr lang="da-DK" sz="2400" dirty="0"/>
          </a:p>
          <a:p>
            <a:pPr lvl="0"/>
            <a:r>
              <a:rPr lang="da-DK" sz="2400" dirty="0"/>
              <a:t>Vores sociale DNA - hjælp til sårbare og udsatte.</a:t>
            </a:r>
          </a:p>
          <a:p>
            <a:pPr lvl="0"/>
            <a:r>
              <a:rPr lang="da-DK" sz="2400" dirty="0"/>
              <a:t>Politisk kapital - vi er en pålidelig partner i kriser.</a:t>
            </a:r>
          </a:p>
          <a:p>
            <a:endParaRPr lang="da-DK" sz="2000" dirty="0"/>
          </a:p>
          <a:p>
            <a:endParaRPr lang="da-DK" dirty="0"/>
          </a:p>
        </p:txBody>
      </p:sp>
      <p:sp>
        <p:nvSpPr>
          <p:cNvPr id="8" name="Taleboble: oval 7">
            <a:extLst>
              <a:ext uri="{FF2B5EF4-FFF2-40B4-BE49-F238E27FC236}">
                <a16:creationId xmlns:a16="http://schemas.microsoft.com/office/drawing/2014/main" id="{88C44F36-A107-6ED1-A6CE-2A85C1F72C14}"/>
              </a:ext>
            </a:extLst>
          </p:cNvPr>
          <p:cNvSpPr>
            <a:spLocks noChangeAspect="1"/>
          </p:cNvSpPr>
          <p:nvPr/>
        </p:nvSpPr>
        <p:spPr>
          <a:xfrm rot="1087046">
            <a:off x="9573648" y="171383"/>
            <a:ext cx="2767472" cy="2765899"/>
          </a:xfrm>
          <a:prstGeom prst="wedgeEllipseCallout">
            <a:avLst>
              <a:gd name="adj1" fmla="val -25605"/>
              <a:gd name="adj2" fmla="val 777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bIns="36000" rtlCol="0" anchor="ctr">
            <a:normAutofit/>
          </a:bodyPr>
          <a:lstStyle/>
          <a:p>
            <a:pPr algn="ctr">
              <a:lnSpc>
                <a:spcPct val="80000"/>
              </a:lnSpc>
            </a:pPr>
            <a:r>
              <a:rPr lang="da-DK" sz="2400" dirty="0" err="1">
                <a:solidFill>
                  <a:schemeClr val="accent1"/>
                </a:solidFill>
                <a:latin typeface="+mj-lt"/>
              </a:rPr>
              <a:t>Kommun-erne</a:t>
            </a:r>
            <a:r>
              <a:rPr lang="da-DK" sz="2400" dirty="0">
                <a:solidFill>
                  <a:schemeClr val="accent1"/>
                </a:solidFill>
                <a:latin typeface="+mj-lt"/>
              </a:rPr>
              <a:t> ønsker samarbejde</a:t>
            </a:r>
          </a:p>
        </p:txBody>
      </p:sp>
      <p:sp>
        <p:nvSpPr>
          <p:cNvPr id="9" name="Taleboble: oval 8">
            <a:extLst>
              <a:ext uri="{FF2B5EF4-FFF2-40B4-BE49-F238E27FC236}">
                <a16:creationId xmlns:a16="http://schemas.microsoft.com/office/drawing/2014/main" id="{4B415476-385A-8333-4257-1379BE8EF322}"/>
              </a:ext>
            </a:extLst>
          </p:cNvPr>
          <p:cNvSpPr>
            <a:spLocks noChangeAspect="1"/>
          </p:cNvSpPr>
          <p:nvPr/>
        </p:nvSpPr>
        <p:spPr>
          <a:xfrm rot="21032219">
            <a:off x="9435108" y="3816126"/>
            <a:ext cx="2563704" cy="2562247"/>
          </a:xfrm>
          <a:prstGeom prst="wedgeEllipseCallout">
            <a:avLst>
              <a:gd name="adj1" fmla="val 2028"/>
              <a:gd name="adj2" fmla="val -7216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tIns="72000" rIns="0" bIns="36000" rtlCol="0" anchor="ctr">
            <a:noAutofit/>
          </a:bodyPr>
          <a:lstStyle/>
          <a:p>
            <a:pPr algn="ctr">
              <a:lnSpc>
                <a:spcPct val="80000"/>
              </a:lnSpc>
            </a:pPr>
            <a:r>
              <a:rPr lang="da-DK" sz="2400" dirty="0">
                <a:solidFill>
                  <a:schemeClr val="accent1"/>
                </a:solidFill>
                <a:latin typeface="+mj-lt"/>
              </a:rPr>
              <a:t>Vi styrker </a:t>
            </a:r>
            <a:r>
              <a:rPr lang="da-DK" sz="2400" dirty="0" err="1">
                <a:solidFill>
                  <a:schemeClr val="accent1"/>
                </a:solidFill>
                <a:latin typeface="+mj-lt"/>
              </a:rPr>
              <a:t>handle-kraften</a:t>
            </a:r>
            <a:r>
              <a:rPr lang="da-DK" sz="2400" dirty="0">
                <a:solidFill>
                  <a:schemeClr val="accent1"/>
                </a:solidFill>
                <a:latin typeface="+mj-lt"/>
              </a:rPr>
              <a:t> i samfundet</a:t>
            </a:r>
          </a:p>
        </p:txBody>
      </p:sp>
      <p:sp>
        <p:nvSpPr>
          <p:cNvPr id="11" name="Taleboble: oval 10">
            <a:extLst>
              <a:ext uri="{FF2B5EF4-FFF2-40B4-BE49-F238E27FC236}">
                <a16:creationId xmlns:a16="http://schemas.microsoft.com/office/drawing/2014/main" id="{E9065137-FBFC-3D58-1B4C-1E2F9543A96B}"/>
              </a:ext>
            </a:extLst>
          </p:cNvPr>
          <p:cNvSpPr>
            <a:spLocks noChangeAspect="1"/>
          </p:cNvSpPr>
          <p:nvPr/>
        </p:nvSpPr>
        <p:spPr>
          <a:xfrm rot="20414709">
            <a:off x="6561019" y="3851820"/>
            <a:ext cx="2596634" cy="2595158"/>
          </a:xfrm>
          <a:prstGeom prst="wedgeEllipseCallout">
            <a:avLst>
              <a:gd name="adj1" fmla="val 67061"/>
              <a:gd name="adj2" fmla="val -4178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bIns="36000" rtlCol="0" anchor="ctr">
            <a:noAutofit/>
          </a:bodyPr>
          <a:lstStyle/>
          <a:p>
            <a:pPr algn="ctr">
              <a:lnSpc>
                <a:spcPct val="80000"/>
              </a:lnSpc>
            </a:pPr>
            <a:r>
              <a:rPr lang="da-DK" sz="2400" dirty="0">
                <a:solidFill>
                  <a:schemeClr val="bg1"/>
                </a:solidFill>
                <a:latin typeface="+mj-lt"/>
              </a:rPr>
              <a:t>Beredskab er en folkesag</a:t>
            </a:r>
          </a:p>
        </p:txBody>
      </p:sp>
      <p:sp>
        <p:nvSpPr>
          <p:cNvPr id="12" name="Taleboble: oval 11">
            <a:extLst>
              <a:ext uri="{FF2B5EF4-FFF2-40B4-BE49-F238E27FC236}">
                <a16:creationId xmlns:a16="http://schemas.microsoft.com/office/drawing/2014/main" id="{6B69D4B4-F5F9-F512-B35B-B880EF338CB5}"/>
              </a:ext>
            </a:extLst>
          </p:cNvPr>
          <p:cNvSpPr>
            <a:spLocks noChangeAspect="1"/>
          </p:cNvSpPr>
          <p:nvPr/>
        </p:nvSpPr>
        <p:spPr>
          <a:xfrm rot="20769995" flipH="1">
            <a:off x="6077758" y="340395"/>
            <a:ext cx="3240138" cy="3238299"/>
          </a:xfrm>
          <a:prstGeom prst="wedgeEllipseCallout">
            <a:avLst>
              <a:gd name="adj1" fmla="val 59250"/>
              <a:gd name="adj2" fmla="val -4296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bIns="36000" rtlCol="0" anchor="ctr">
            <a:normAutofit/>
          </a:bodyPr>
          <a:lstStyle/>
          <a:p>
            <a:pPr algn="ctr">
              <a:lnSpc>
                <a:spcPct val="80000"/>
              </a:lnSpc>
            </a:pPr>
            <a:r>
              <a:rPr lang="da-DK" sz="3600" dirty="0">
                <a:solidFill>
                  <a:schemeClr val="accent1"/>
                </a:solidFill>
                <a:latin typeface="+mj-lt"/>
              </a:rPr>
              <a:t>Ingen skal stå alene</a:t>
            </a:r>
          </a:p>
        </p:txBody>
      </p:sp>
    </p:spTree>
    <p:extLst>
      <p:ext uri="{BB962C8B-B14F-4D97-AF65-F5344CB8AC3E}">
        <p14:creationId xmlns:p14="http://schemas.microsoft.com/office/powerpoint/2010/main" val="2696003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13055-A3B9-8406-31C1-ECBD5279AFBD}"/>
              </a:ext>
            </a:extLst>
          </p:cNvPr>
          <p:cNvSpPr>
            <a:spLocks noGrp="1"/>
          </p:cNvSpPr>
          <p:nvPr>
            <p:ph type="title"/>
          </p:nvPr>
        </p:nvSpPr>
        <p:spPr/>
        <p:txBody>
          <a:bodyPr/>
          <a:lstStyle/>
          <a:p>
            <a:endParaRPr lang="da-DK"/>
          </a:p>
        </p:txBody>
      </p:sp>
      <p:pic>
        <p:nvPicPr>
          <p:cNvPr id="9" name="Pladsholder til indhold 8">
            <a:extLst>
              <a:ext uri="{FF2B5EF4-FFF2-40B4-BE49-F238E27FC236}">
                <a16:creationId xmlns:a16="http://schemas.microsoft.com/office/drawing/2014/main" id="{FFEA5808-C0CD-4552-E45B-47BA17224A01}"/>
              </a:ext>
            </a:extLst>
          </p:cNvPr>
          <p:cNvPicPr>
            <a:picLocks noGrp="1" noChangeAspect="1"/>
          </p:cNvPicPr>
          <p:nvPr>
            <p:ph idx="1"/>
          </p:nvPr>
        </p:nvPicPr>
        <p:blipFill>
          <a:blip r:embed="rId2"/>
          <a:stretch>
            <a:fillRect/>
          </a:stretch>
        </p:blipFill>
        <p:spPr>
          <a:xfrm>
            <a:off x="389216" y="230543"/>
            <a:ext cx="5536842" cy="2287351"/>
          </a:xfrm>
          <a:prstGeom prst="rect">
            <a:avLst/>
          </a:prstGeom>
        </p:spPr>
      </p:pic>
      <p:pic>
        <p:nvPicPr>
          <p:cNvPr id="13" name="Billede 12">
            <a:extLst>
              <a:ext uri="{FF2B5EF4-FFF2-40B4-BE49-F238E27FC236}">
                <a16:creationId xmlns:a16="http://schemas.microsoft.com/office/drawing/2014/main" id="{E4A8303B-F191-EBDB-A0E2-52184660F980}"/>
              </a:ext>
            </a:extLst>
          </p:cNvPr>
          <p:cNvPicPr>
            <a:picLocks noChangeAspect="1"/>
          </p:cNvPicPr>
          <p:nvPr/>
        </p:nvPicPr>
        <p:blipFill>
          <a:blip r:embed="rId3"/>
          <a:stretch>
            <a:fillRect/>
          </a:stretch>
        </p:blipFill>
        <p:spPr>
          <a:xfrm>
            <a:off x="389216" y="2486926"/>
            <a:ext cx="5536842" cy="3799793"/>
          </a:xfrm>
          <a:prstGeom prst="rect">
            <a:avLst/>
          </a:prstGeom>
        </p:spPr>
      </p:pic>
    </p:spTree>
    <p:extLst>
      <p:ext uri="{BB962C8B-B14F-4D97-AF65-F5344CB8AC3E}">
        <p14:creationId xmlns:p14="http://schemas.microsoft.com/office/powerpoint/2010/main" val="205750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6D3A0-BA5C-9625-4D60-59F70F66D4C9}"/>
            </a:ext>
          </a:extLst>
        </p:cNvPr>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C5D1CB1B-80EE-9628-0329-76C19BD9647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9602" b="19602"/>
          <a:stretch/>
        </p:blipFill>
        <p:spPr>
          <a:xfrm>
            <a:off x="1" y="1916546"/>
            <a:ext cx="12192000" cy="4941453"/>
          </a:xfrm>
          <a:prstGeom prst="rect">
            <a:avLst/>
          </a:prstGeom>
          <a:noFill/>
        </p:spPr>
      </p:pic>
      <p:sp>
        <p:nvSpPr>
          <p:cNvPr id="3" name="Titel 2">
            <a:extLst>
              <a:ext uri="{FF2B5EF4-FFF2-40B4-BE49-F238E27FC236}">
                <a16:creationId xmlns:a16="http://schemas.microsoft.com/office/drawing/2014/main" id="{78EE6FB8-6507-C6EC-F859-2C0E8453616C}"/>
              </a:ext>
            </a:extLst>
          </p:cNvPr>
          <p:cNvSpPr>
            <a:spLocks noGrp="1"/>
          </p:cNvSpPr>
          <p:nvPr>
            <p:ph type="title"/>
          </p:nvPr>
        </p:nvSpPr>
        <p:spPr>
          <a:xfrm>
            <a:off x="766763" y="571281"/>
            <a:ext cx="9904587" cy="633631"/>
          </a:xfrm>
        </p:spPr>
        <p:txBody>
          <a:bodyPr anchor="t">
            <a:normAutofit fontScale="90000"/>
          </a:bodyPr>
          <a:lstStyle/>
          <a:p>
            <a:r>
              <a:rPr lang="da-DK" dirty="0"/>
              <a:t>Beredskab </a:t>
            </a:r>
            <a:br>
              <a:rPr lang="da-DK" dirty="0"/>
            </a:br>
            <a:endParaRPr lang="da-DK" sz="2000" dirty="0"/>
          </a:p>
        </p:txBody>
      </p:sp>
    </p:spTree>
    <p:extLst>
      <p:ext uri="{BB962C8B-B14F-4D97-AF65-F5344CB8AC3E}">
        <p14:creationId xmlns:p14="http://schemas.microsoft.com/office/powerpoint/2010/main" val="1325845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B664D-0276-B825-E5F0-6A0C6594831F}"/>
              </a:ext>
            </a:extLst>
          </p:cNvPr>
          <p:cNvSpPr>
            <a:spLocks noGrp="1"/>
          </p:cNvSpPr>
          <p:nvPr>
            <p:ph type="title"/>
          </p:nvPr>
        </p:nvSpPr>
        <p:spPr/>
        <p:txBody>
          <a:bodyPr/>
          <a:lstStyle/>
          <a:p>
            <a:r>
              <a:rPr lang="da-DK" dirty="0"/>
              <a:t>Samarbejde med kommuner og civilsamfundsaktører</a:t>
            </a:r>
          </a:p>
        </p:txBody>
      </p:sp>
      <p:pic>
        <p:nvPicPr>
          <p:cNvPr id="5" name="Pladsholder til indhold 4">
            <a:extLst>
              <a:ext uri="{FF2B5EF4-FFF2-40B4-BE49-F238E27FC236}">
                <a16:creationId xmlns:a16="http://schemas.microsoft.com/office/drawing/2014/main" id="{0E6AE018-7ADF-BF21-27AF-99E77D1DC261}"/>
              </a:ext>
            </a:extLst>
          </p:cNvPr>
          <p:cNvPicPr>
            <a:picLocks noGrp="1" noChangeAspect="1"/>
          </p:cNvPicPr>
          <p:nvPr>
            <p:ph idx="13"/>
          </p:nvPr>
        </p:nvPicPr>
        <p:blipFill>
          <a:blip r:embed="rId3"/>
          <a:stretch>
            <a:fillRect/>
          </a:stretch>
        </p:blipFill>
        <p:spPr>
          <a:xfrm>
            <a:off x="6540500" y="2390633"/>
            <a:ext cx="4878388" cy="3219735"/>
          </a:xfrm>
          <a:prstGeom prst="rect">
            <a:avLst/>
          </a:prstGeom>
        </p:spPr>
      </p:pic>
      <p:pic>
        <p:nvPicPr>
          <p:cNvPr id="6" name="Pladsholder til indhold 4">
            <a:extLst>
              <a:ext uri="{FF2B5EF4-FFF2-40B4-BE49-F238E27FC236}">
                <a16:creationId xmlns:a16="http://schemas.microsoft.com/office/drawing/2014/main" id="{8130B9AE-2BF1-6EB8-AE06-D74BF5CA0061}"/>
              </a:ext>
            </a:extLst>
          </p:cNvPr>
          <p:cNvPicPr>
            <a:picLocks noGrp="1" noChangeAspect="1"/>
          </p:cNvPicPr>
          <p:nvPr>
            <p:ph idx="1"/>
          </p:nvPr>
        </p:nvPicPr>
        <p:blipFill>
          <a:blip r:embed="rId4"/>
          <a:srcRect l="-19" t="-1" r="-3" b="-2"/>
          <a:stretch>
            <a:fillRect/>
          </a:stretch>
        </p:blipFill>
        <p:spPr>
          <a:xfrm>
            <a:off x="766763" y="1876592"/>
            <a:ext cx="4878387" cy="4247816"/>
          </a:xfrm>
          <a:prstGeom prst="rect">
            <a:avLst/>
          </a:prstGeom>
          <a:noFill/>
        </p:spPr>
      </p:pic>
      <p:pic>
        <p:nvPicPr>
          <p:cNvPr id="1028" name="Picture 4" descr="Om Røde Kors">
            <a:extLst>
              <a:ext uri="{FF2B5EF4-FFF2-40B4-BE49-F238E27FC236}">
                <a16:creationId xmlns:a16="http://schemas.microsoft.com/office/drawing/2014/main" id="{11FFA2DD-147A-6811-5E21-8B73C02A6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3257" y="1945655"/>
            <a:ext cx="1389959" cy="660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ladsholder til indhold 6">
            <a:extLst>
              <a:ext uri="{FF2B5EF4-FFF2-40B4-BE49-F238E27FC236}">
                <a16:creationId xmlns:a16="http://schemas.microsoft.com/office/drawing/2014/main" id="{3A9801B9-CE56-D3CA-0B82-E2EFF4B6C847}"/>
              </a:ext>
            </a:extLst>
          </p:cNvPr>
          <p:cNvPicPr>
            <a:picLocks noChangeAspect="1"/>
          </p:cNvPicPr>
          <p:nvPr/>
        </p:nvPicPr>
        <p:blipFill>
          <a:blip r:embed="rId6"/>
          <a:stretch>
            <a:fillRect/>
          </a:stretch>
        </p:blipFill>
        <p:spPr>
          <a:xfrm>
            <a:off x="1356425" y="6187758"/>
            <a:ext cx="4544313" cy="439771"/>
          </a:xfrm>
          <a:prstGeom prst="rect">
            <a:avLst/>
          </a:prstGeom>
        </p:spPr>
      </p:pic>
    </p:spTree>
    <p:extLst>
      <p:ext uri="{BB962C8B-B14F-4D97-AF65-F5344CB8AC3E}">
        <p14:creationId xmlns:p14="http://schemas.microsoft.com/office/powerpoint/2010/main" val="190536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1E1EF-9DFE-EF29-B627-9F75A85229E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19F627C-D183-6CCE-D4CE-E5B7C7AD4EAF}"/>
              </a:ext>
            </a:extLst>
          </p:cNvPr>
          <p:cNvSpPr>
            <a:spLocks noGrp="1"/>
          </p:cNvSpPr>
          <p:nvPr>
            <p:ph type="title"/>
          </p:nvPr>
        </p:nvSpPr>
        <p:spPr>
          <a:xfrm>
            <a:off x="766762" y="393812"/>
            <a:ext cx="10158329" cy="905669"/>
          </a:xfrm>
        </p:spPr>
        <p:txBody>
          <a:bodyPr/>
          <a:lstStyle/>
          <a:p>
            <a:r>
              <a:rPr lang="da-DK" sz="2400" dirty="0"/>
              <a:t>I hvilken grad vurderer du, at der er behov for at styrke samarbejdet med kommunale beredskabstjenester om kriseberedskabsindsatser?</a:t>
            </a:r>
          </a:p>
        </p:txBody>
      </p:sp>
      <p:sp>
        <p:nvSpPr>
          <p:cNvPr id="2" name="Tekstfelt 1">
            <a:extLst>
              <a:ext uri="{FF2B5EF4-FFF2-40B4-BE49-F238E27FC236}">
                <a16:creationId xmlns:a16="http://schemas.microsoft.com/office/drawing/2014/main" id="{B027A920-5878-E69F-E011-A9F335C3E373}"/>
              </a:ext>
            </a:extLst>
          </p:cNvPr>
          <p:cNvSpPr txBox="1"/>
          <p:nvPr/>
        </p:nvSpPr>
        <p:spPr>
          <a:xfrm>
            <a:off x="766762" y="6349179"/>
            <a:ext cx="8243888" cy="352341"/>
          </a:xfrm>
          <a:prstGeom prst="rect">
            <a:avLst/>
          </a:prstGeom>
        </p:spPr>
        <p:txBody>
          <a:bodyPr wrap="square" lIns="0" tIns="0" rIns="0" bIns="0" rtlCol="0">
            <a:spAutoFit/>
          </a:bodyPr>
          <a:lstStyle/>
          <a:p>
            <a:pPr defTabSz="914309">
              <a:lnSpc>
                <a:spcPct val="120000"/>
              </a:lnSpc>
            </a:pPr>
            <a:r>
              <a:rPr lang="da-DK" sz="1000" i="1" dirty="0">
                <a:effectLst/>
                <a:ea typeface="Calibri" panose="020F0502020204030204" pitchFamily="34" charset="0"/>
                <a:cs typeface="Times New Roman (Body CS)"/>
              </a:rPr>
              <a:t>Note: Baseret på </a:t>
            </a:r>
            <a:r>
              <a:rPr lang="da-DK" sz="1000" i="1" dirty="0" err="1">
                <a:effectLst/>
                <a:ea typeface="Calibri" panose="020F0502020204030204" pitchFamily="34" charset="0"/>
                <a:cs typeface="Times New Roman (Body CS)"/>
              </a:rPr>
              <a:t>surveybesvarelser</a:t>
            </a:r>
            <a:r>
              <a:rPr lang="da-DK" sz="1000" i="1" dirty="0">
                <a:effectLst/>
                <a:ea typeface="Calibri" panose="020F0502020204030204" pitchFamily="34" charset="0"/>
                <a:cs typeface="Times New Roman (Body CS)"/>
              </a:rPr>
              <a:t> </a:t>
            </a:r>
            <a:r>
              <a:rPr lang="da-DK" sz="1000" i="1" dirty="0">
                <a:ea typeface="Calibri" panose="020F0502020204030204" pitchFamily="34" charset="0"/>
                <a:cs typeface="Times New Roman (Body CS)"/>
              </a:rPr>
              <a:t>blandt</a:t>
            </a:r>
            <a:r>
              <a:rPr lang="da-DK" sz="1000" i="1" dirty="0">
                <a:effectLst/>
                <a:ea typeface="Calibri" panose="020F0502020204030204" pitchFamily="34" charset="0"/>
                <a:cs typeface="Times New Roman (Body CS)"/>
              </a:rPr>
              <a:t> 101 direktører og forretningsførere i almene boligorganisationer og –administrationer. </a:t>
            </a:r>
            <a:r>
              <a:rPr lang="da-DK" sz="1000" i="1" dirty="0">
                <a:ea typeface="Calibri" panose="020F0502020204030204" pitchFamily="34" charset="0"/>
                <a:cs typeface="Times New Roman (Body CS)"/>
              </a:rPr>
              <a:t>Besvarelserne</a:t>
            </a:r>
            <a:r>
              <a:rPr lang="da-DK" sz="1000" i="1" dirty="0">
                <a:effectLst/>
                <a:ea typeface="Calibri" panose="020F0502020204030204" pitchFamily="34" charset="0"/>
                <a:cs typeface="Times New Roman (Body CS)"/>
              </a:rPr>
              <a:t> er indsamlet i perioden 26/6-28/8 2025. </a:t>
            </a:r>
            <a:r>
              <a:rPr lang="da-DK" sz="1000" i="1" dirty="0"/>
              <a:t>På grund af afrunding summerer tallene ikke nødvendigvis til 100.</a:t>
            </a:r>
            <a:endParaRPr lang="da-DK" sz="1000" i="1" dirty="0">
              <a:effectLst/>
              <a:ea typeface="Calibri" panose="020F0502020204030204" pitchFamily="34" charset="0"/>
              <a:cs typeface="Times New Roman (Body CS)"/>
            </a:endParaRPr>
          </a:p>
        </p:txBody>
      </p:sp>
      <p:pic>
        <p:nvPicPr>
          <p:cNvPr id="10" name="Pladsholder til indhold 9">
            <a:extLst>
              <a:ext uri="{FF2B5EF4-FFF2-40B4-BE49-F238E27FC236}">
                <a16:creationId xmlns:a16="http://schemas.microsoft.com/office/drawing/2014/main" id="{6134F564-2F5F-80E4-256E-71B3ADC20643}"/>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a:stretch/>
        </p:blipFill>
        <p:spPr>
          <a:xfrm>
            <a:off x="1594625" y="1439207"/>
            <a:ext cx="8817282" cy="4603634"/>
          </a:xfrm>
        </p:spPr>
      </p:pic>
      <p:sp>
        <p:nvSpPr>
          <p:cNvPr id="5" name="Tekstfelt 4">
            <a:extLst>
              <a:ext uri="{FF2B5EF4-FFF2-40B4-BE49-F238E27FC236}">
                <a16:creationId xmlns:a16="http://schemas.microsoft.com/office/drawing/2014/main" id="{E76768C6-9F41-FCDE-558E-9A8B549A0E7A}"/>
              </a:ext>
            </a:extLst>
          </p:cNvPr>
          <p:cNvSpPr txBox="1"/>
          <p:nvPr/>
        </p:nvSpPr>
        <p:spPr>
          <a:xfrm>
            <a:off x="766762" y="3980018"/>
            <a:ext cx="1560040" cy="147732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da-DK" dirty="0"/>
              <a:t>Ca. en tredjedel har etableret et samarbejde i dag</a:t>
            </a:r>
          </a:p>
        </p:txBody>
      </p:sp>
    </p:spTree>
    <p:extLst>
      <p:ext uri="{BB962C8B-B14F-4D97-AF65-F5344CB8AC3E}">
        <p14:creationId xmlns:p14="http://schemas.microsoft.com/office/powerpoint/2010/main" val="1192446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45938-4F22-F086-1B0D-1B815A69B72D}"/>
              </a:ext>
            </a:extLst>
          </p:cNvPr>
          <p:cNvSpPr>
            <a:spLocks noGrp="1"/>
          </p:cNvSpPr>
          <p:nvPr>
            <p:ph type="title"/>
          </p:nvPr>
        </p:nvSpPr>
        <p:spPr/>
        <p:txBody>
          <a:bodyPr/>
          <a:lstStyle/>
          <a:p>
            <a:r>
              <a:rPr lang="da-DK" dirty="0"/>
              <a:t>BL deltager i nationalt partnerskab</a:t>
            </a:r>
          </a:p>
        </p:txBody>
      </p:sp>
      <p:pic>
        <p:nvPicPr>
          <p:cNvPr id="5" name="Pladsholder til indhold 4">
            <a:extLst>
              <a:ext uri="{FF2B5EF4-FFF2-40B4-BE49-F238E27FC236}">
                <a16:creationId xmlns:a16="http://schemas.microsoft.com/office/drawing/2014/main" id="{3F066607-2811-B3AA-36D0-2EF9A108C83D}"/>
              </a:ext>
            </a:extLst>
          </p:cNvPr>
          <p:cNvPicPr>
            <a:picLocks noGrp="1" noChangeAspect="1"/>
          </p:cNvPicPr>
          <p:nvPr>
            <p:ph idx="1"/>
          </p:nvPr>
        </p:nvPicPr>
        <p:blipFill>
          <a:blip r:embed="rId2"/>
          <a:stretch>
            <a:fillRect/>
          </a:stretch>
        </p:blipFill>
        <p:spPr>
          <a:xfrm>
            <a:off x="1892675" y="1552575"/>
            <a:ext cx="8406651" cy="4900613"/>
          </a:xfrm>
          <a:prstGeom prst="rect">
            <a:avLst/>
          </a:prstGeom>
        </p:spPr>
      </p:pic>
    </p:spTree>
    <p:extLst>
      <p:ext uri="{BB962C8B-B14F-4D97-AF65-F5344CB8AC3E}">
        <p14:creationId xmlns:p14="http://schemas.microsoft.com/office/powerpoint/2010/main" val="106664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da-DK" dirty="0"/>
              <a:t>To spor og i</a:t>
            </a:r>
            <a:r>
              <a:rPr dirty="0" err="1"/>
              <a:t>nitiativer</a:t>
            </a:r>
            <a:endParaRPr dirty="0"/>
          </a:p>
        </p:txBody>
      </p:sp>
      <p:graphicFrame>
        <p:nvGraphicFramePr>
          <p:cNvPr id="10" name="Subtitle 2">
            <a:extLst>
              <a:ext uri="{FF2B5EF4-FFF2-40B4-BE49-F238E27FC236}">
                <a16:creationId xmlns:a16="http://schemas.microsoft.com/office/drawing/2014/main" id="{E8AFAAC9-0FDE-CF81-4F7A-E0EC1DC69C39}"/>
              </a:ext>
            </a:extLst>
          </p:cNvPr>
          <p:cNvGraphicFramePr>
            <a:graphicFrameLocks noGrp="1"/>
          </p:cNvGraphicFramePr>
          <p:nvPr>
            <p:ph idx="1"/>
            <p:extLst>
              <p:ext uri="{D42A27DB-BD31-4B8C-83A1-F6EECF244321}">
                <p14:modId xmlns:p14="http://schemas.microsoft.com/office/powerpoint/2010/main" val="1393743463"/>
              </p:ext>
            </p:extLst>
          </p:nvPr>
        </p:nvGraphicFramePr>
        <p:xfrm>
          <a:off x="766763" y="2027583"/>
          <a:ext cx="4884738" cy="4425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Subtitle 2">
            <a:extLst>
              <a:ext uri="{FF2B5EF4-FFF2-40B4-BE49-F238E27FC236}">
                <a16:creationId xmlns:a16="http://schemas.microsoft.com/office/drawing/2014/main" id="{41F3ECBC-3724-910C-4D29-01A0AFC6E19E}"/>
              </a:ext>
            </a:extLst>
          </p:cNvPr>
          <p:cNvGraphicFramePr>
            <a:graphicFrameLocks noGrp="1"/>
          </p:cNvGraphicFramePr>
          <p:nvPr>
            <p:ph idx="13"/>
            <p:extLst>
              <p:ext uri="{D42A27DB-BD31-4B8C-83A1-F6EECF244321}">
                <p14:modId xmlns:p14="http://schemas.microsoft.com/office/powerpoint/2010/main" val="3033061290"/>
              </p:ext>
            </p:extLst>
          </p:nvPr>
        </p:nvGraphicFramePr>
        <p:xfrm>
          <a:off x="6540499" y="2027583"/>
          <a:ext cx="4884737" cy="44256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kstfelt 11">
            <a:extLst>
              <a:ext uri="{FF2B5EF4-FFF2-40B4-BE49-F238E27FC236}">
                <a16:creationId xmlns:a16="http://schemas.microsoft.com/office/drawing/2014/main" id="{E831DC60-7EDE-F50B-1290-E641F5FEAC32}"/>
              </a:ext>
            </a:extLst>
          </p:cNvPr>
          <p:cNvSpPr txBox="1"/>
          <p:nvPr/>
        </p:nvSpPr>
        <p:spPr>
          <a:xfrm>
            <a:off x="1258957" y="1563757"/>
            <a:ext cx="3988904" cy="241220"/>
          </a:xfrm>
          <a:prstGeom prst="rect">
            <a:avLst/>
          </a:prstGeom>
        </p:spPr>
        <p:txBody>
          <a:bodyPr wrap="square" lIns="0" tIns="0" rIns="0" bIns="0" rtlCol="0">
            <a:spAutoFit/>
          </a:bodyPr>
          <a:lstStyle/>
          <a:p>
            <a:pPr marL="0" indent="0" algn="ctr" defTabSz="914309">
              <a:lnSpc>
                <a:spcPct val="120000"/>
              </a:lnSpc>
              <a:spcBef>
                <a:spcPts val="1000"/>
              </a:spcBef>
              <a:buNone/>
            </a:pPr>
            <a:r>
              <a:rPr lang="da-DK" sz="1400" b="1" cap="all" spc="100" dirty="0">
                <a:latin typeface="+mj-lt"/>
              </a:rPr>
              <a:t>Interessevaretagelse-spor</a:t>
            </a:r>
          </a:p>
        </p:txBody>
      </p:sp>
      <p:sp>
        <p:nvSpPr>
          <p:cNvPr id="13" name="Tekstfelt 12">
            <a:extLst>
              <a:ext uri="{FF2B5EF4-FFF2-40B4-BE49-F238E27FC236}">
                <a16:creationId xmlns:a16="http://schemas.microsoft.com/office/drawing/2014/main" id="{D3CF21AA-6D16-2366-9F97-B980B82A19B0}"/>
              </a:ext>
            </a:extLst>
          </p:cNvPr>
          <p:cNvSpPr txBox="1"/>
          <p:nvPr/>
        </p:nvSpPr>
        <p:spPr>
          <a:xfrm>
            <a:off x="6944139" y="1563757"/>
            <a:ext cx="3988904" cy="241220"/>
          </a:xfrm>
          <a:prstGeom prst="rect">
            <a:avLst/>
          </a:prstGeom>
        </p:spPr>
        <p:txBody>
          <a:bodyPr wrap="square" lIns="0" tIns="0" rIns="0" bIns="0" rtlCol="0">
            <a:spAutoFit/>
          </a:bodyPr>
          <a:lstStyle/>
          <a:p>
            <a:pPr marL="0" indent="0" algn="ctr" defTabSz="914309">
              <a:lnSpc>
                <a:spcPct val="120000"/>
              </a:lnSpc>
              <a:spcBef>
                <a:spcPts val="1000"/>
              </a:spcBef>
              <a:buNone/>
            </a:pPr>
            <a:r>
              <a:rPr lang="da-DK" sz="1400" b="1" cap="all" spc="100" dirty="0">
                <a:latin typeface="+mj-lt"/>
              </a:rPr>
              <a:t>Branche-spor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F0CD2-6CDF-710A-A0E6-CFE36470DFF0}"/>
              </a:ext>
            </a:extLst>
          </p:cNvPr>
          <p:cNvSpPr>
            <a:spLocks noGrp="1"/>
          </p:cNvSpPr>
          <p:nvPr>
            <p:ph type="ctrTitle"/>
          </p:nvPr>
        </p:nvSpPr>
        <p:spPr/>
        <p:txBody>
          <a:bodyPr/>
          <a:lstStyle/>
          <a:p>
            <a:r>
              <a:rPr lang="da-DK" dirty="0"/>
              <a:t>Beredskab lokalt</a:t>
            </a:r>
          </a:p>
        </p:txBody>
      </p:sp>
      <p:sp>
        <p:nvSpPr>
          <p:cNvPr id="3" name="Undertitel 2">
            <a:extLst>
              <a:ext uri="{FF2B5EF4-FFF2-40B4-BE49-F238E27FC236}">
                <a16:creationId xmlns:a16="http://schemas.microsoft.com/office/drawing/2014/main" id="{9DD8FB03-16B5-091A-2127-94E83BB04EA4}"/>
              </a:ext>
            </a:extLst>
          </p:cNvPr>
          <p:cNvSpPr>
            <a:spLocks noGrp="1"/>
          </p:cNvSpPr>
          <p:nvPr>
            <p:ph type="subTitle" idx="1"/>
          </p:nvPr>
        </p:nvSpPr>
        <p:spPr/>
        <p:txBody>
          <a:bodyPr/>
          <a:lstStyle/>
          <a:p>
            <a:r>
              <a:rPr lang="da-DK" dirty="0"/>
              <a:t>Hvad kan de selv gøre derude?</a:t>
            </a:r>
          </a:p>
        </p:txBody>
      </p:sp>
      <p:sp>
        <p:nvSpPr>
          <p:cNvPr id="4" name="Pladsholder til tekst 3">
            <a:extLst>
              <a:ext uri="{FF2B5EF4-FFF2-40B4-BE49-F238E27FC236}">
                <a16:creationId xmlns:a16="http://schemas.microsoft.com/office/drawing/2014/main" id="{924CF644-BF90-9A3C-A86C-D3B17E10B3A6}"/>
              </a:ext>
            </a:extLst>
          </p:cNvPr>
          <p:cNvSpPr>
            <a:spLocks noGrp="1"/>
          </p:cNvSpPr>
          <p:nvPr>
            <p:ph type="body" sz="quarter" idx="13"/>
          </p:nvPr>
        </p:nvSpPr>
        <p:spPr/>
        <p:txBody>
          <a:bodyPr/>
          <a:lstStyle/>
          <a:p>
            <a:r>
              <a:rPr lang="da-DK" dirty="0"/>
              <a:t>Mikkel Jungshoved</a:t>
            </a:r>
          </a:p>
        </p:txBody>
      </p:sp>
      <p:sp>
        <p:nvSpPr>
          <p:cNvPr id="7" name="Pladsholder til tekst 6">
            <a:extLst>
              <a:ext uri="{FF2B5EF4-FFF2-40B4-BE49-F238E27FC236}">
                <a16:creationId xmlns:a16="http://schemas.microsoft.com/office/drawing/2014/main" id="{0C1FB757-3036-FB9A-4A64-B05722DEAD05}"/>
              </a:ext>
            </a:extLst>
          </p:cNvPr>
          <p:cNvSpPr>
            <a:spLocks noGrp="1"/>
          </p:cNvSpPr>
          <p:nvPr>
            <p:ph type="body" sz="quarter" idx="14"/>
          </p:nvPr>
        </p:nvSpPr>
        <p:spPr/>
        <p:txBody>
          <a:bodyPr/>
          <a:lstStyle/>
          <a:p>
            <a:r>
              <a:rPr lang="da-DK" dirty="0"/>
              <a:t>Maj 2026</a:t>
            </a:r>
          </a:p>
        </p:txBody>
      </p:sp>
    </p:spTree>
    <p:extLst>
      <p:ext uri="{BB962C8B-B14F-4D97-AF65-F5344CB8AC3E}">
        <p14:creationId xmlns:p14="http://schemas.microsoft.com/office/powerpoint/2010/main" val="2611737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FE2FF503-4556-C23B-CFA5-292A4BAC5BE2}"/>
              </a:ext>
            </a:extLst>
          </p:cNvPr>
          <p:cNvPicPr>
            <a:picLocks noGrp="1" noChangeAspect="1"/>
          </p:cNvPicPr>
          <p:nvPr>
            <p:ph type="pic" sz="quarter" idx="13"/>
          </p:nvPr>
        </p:nvPicPr>
        <p:blipFill>
          <a:blip r:embed="rId3"/>
          <a:srcRect l="547" r="547"/>
          <a:stretch>
            <a:fillRect/>
          </a:stretch>
        </p:blipFill>
        <p:spPr>
          <a:prstGeom prst="rect">
            <a:avLst/>
          </a:prstGeom>
        </p:spPr>
      </p:pic>
      <p:sp>
        <p:nvSpPr>
          <p:cNvPr id="2" name="Titel 1">
            <a:extLst>
              <a:ext uri="{FF2B5EF4-FFF2-40B4-BE49-F238E27FC236}">
                <a16:creationId xmlns:a16="http://schemas.microsoft.com/office/drawing/2014/main" id="{392F421B-468D-FDBE-CDCA-344229FDC768}"/>
              </a:ext>
            </a:extLst>
          </p:cNvPr>
          <p:cNvSpPr>
            <a:spLocks noGrp="1"/>
          </p:cNvSpPr>
          <p:nvPr>
            <p:ph type="title"/>
          </p:nvPr>
        </p:nvSpPr>
        <p:spPr>
          <a:xfrm>
            <a:off x="6096000" y="1088572"/>
            <a:ext cx="5462552" cy="557893"/>
          </a:xfrm>
        </p:spPr>
        <p:txBody>
          <a:bodyPr/>
          <a:lstStyle/>
          <a:p>
            <a:r>
              <a:rPr lang="da-DK" sz="3600" dirty="0"/>
              <a:t>Formål med </a:t>
            </a:r>
            <a:r>
              <a:rPr lang="da-DK" sz="3600" dirty="0" err="1"/>
              <a:t>BL’s</a:t>
            </a:r>
            <a:r>
              <a:rPr lang="da-DK" sz="3600" dirty="0"/>
              <a:t> beredskabs-indsats:</a:t>
            </a:r>
            <a:br>
              <a:rPr lang="da-DK" sz="3600" dirty="0"/>
            </a:br>
            <a:br>
              <a:rPr lang="da-DK" sz="3600" dirty="0"/>
            </a:br>
            <a:r>
              <a:rPr lang="da-DK" sz="3600" dirty="0"/>
              <a:t>at være på </a:t>
            </a:r>
            <a:r>
              <a:rPr lang="da-DK" sz="3600" dirty="0">
                <a:solidFill>
                  <a:schemeClr val="tx1"/>
                </a:solidFill>
              </a:rPr>
              <a:t>forkant, styrke sektorens modstandsdygtighed og understøtte trygge og robuste fællesskaber.</a:t>
            </a:r>
          </a:p>
        </p:txBody>
      </p:sp>
    </p:spTree>
    <p:extLst>
      <p:ext uri="{BB962C8B-B14F-4D97-AF65-F5344CB8AC3E}">
        <p14:creationId xmlns:p14="http://schemas.microsoft.com/office/powerpoint/2010/main" val="4059553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E1EB8-C45D-2234-6FD6-053C5D1D61FF}"/>
              </a:ext>
            </a:extLst>
          </p:cNvPr>
          <p:cNvSpPr>
            <a:spLocks noGrp="1"/>
          </p:cNvSpPr>
          <p:nvPr>
            <p:ph type="title"/>
          </p:nvPr>
        </p:nvSpPr>
        <p:spPr>
          <a:xfrm>
            <a:off x="766763" y="77294"/>
            <a:ext cx="10658475" cy="905669"/>
          </a:xfrm>
        </p:spPr>
        <p:txBody>
          <a:bodyPr/>
          <a:lstStyle/>
          <a:p>
            <a:r>
              <a:rPr lang="da-DK" dirty="0"/>
              <a:t>Udvikling af beredskabet i den almene sektor</a:t>
            </a:r>
          </a:p>
        </p:txBody>
      </p:sp>
      <p:sp>
        <p:nvSpPr>
          <p:cNvPr id="6" name="Rectangle 3">
            <a:extLst>
              <a:ext uri="{FF2B5EF4-FFF2-40B4-BE49-F238E27FC236}">
                <a16:creationId xmlns:a16="http://schemas.microsoft.com/office/drawing/2014/main" id="{38F9B1D0-2CE9-088E-8762-FECEB2A286DC}"/>
              </a:ext>
            </a:extLst>
          </p:cNvPr>
          <p:cNvSpPr>
            <a:spLocks noGrp="1" noChangeArrowheads="1"/>
          </p:cNvSpPr>
          <p:nvPr>
            <p:ph idx="1"/>
          </p:nvPr>
        </p:nvSpPr>
        <p:spPr bwMode="auto">
          <a:xfrm>
            <a:off x="766763" y="1479401"/>
            <a:ext cx="9494838"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lang="da-DK" altLang="da-DK" b="1" dirty="0">
                <a:solidFill>
                  <a:schemeClr val="tx2"/>
                </a:solidFill>
              </a:rPr>
              <a:t>November 2024</a:t>
            </a:r>
            <a:r>
              <a:rPr lang="da-DK" altLang="da-DK" dirty="0">
                <a:solidFill>
                  <a:schemeClr val="tx2"/>
                </a:solidFill>
              </a:rPr>
              <a:t> havde vi emnet op første gang for at blive klogere på, hvad der sker ude i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organisationerne</a:t>
            </a:r>
          </a:p>
          <a:p>
            <a:pPr marL="0" marR="0" lvl="0" indent="0" algn="l" defTabSz="914400" rtl="0" eaLnBrk="0" fontAlgn="base" latinLnBrk="0" hangingPunct="0">
              <a:lnSpc>
                <a:spcPct val="100000"/>
              </a:lnSpc>
              <a:spcBef>
                <a:spcPct val="0"/>
              </a:spcBef>
              <a:spcAft>
                <a:spcPct val="0"/>
              </a:spcAft>
              <a:buClrTx/>
              <a:buSzTx/>
              <a:buNone/>
              <a:tabLst/>
            </a:pPr>
            <a:endParaRPr lang="da-DK" altLang="da-DK" dirty="0">
              <a:solidFill>
                <a:schemeClr val="tx2"/>
              </a:solidFill>
            </a:endParaRPr>
          </a:p>
          <a:p>
            <a:pPr marL="0" marR="0" lvl="0" indent="0" algn="l" defTabSz="914400" rtl="0" eaLnBrk="0" fontAlgn="base" latinLnBrk="0" hangingPunct="0">
              <a:lnSpc>
                <a:spcPct val="100000"/>
              </a:lnSpc>
              <a:spcBef>
                <a:spcPct val="0"/>
              </a:spcBef>
              <a:spcAft>
                <a:spcPct val="0"/>
              </a:spcAft>
              <a:buClrTx/>
              <a:buSzTx/>
              <a:buNone/>
              <a:tabLst/>
            </a:pPr>
            <a:r>
              <a:rPr lang="da-DK" altLang="da-DK" b="1" dirty="0">
                <a:solidFill>
                  <a:schemeClr val="tx2"/>
                </a:solidFill>
              </a:rPr>
              <a:t>Meldingerne dengang var meget forskellige</a:t>
            </a:r>
            <a:r>
              <a:rPr lang="da-DK" altLang="da-DK" dirty="0">
                <a:solidFill>
                  <a:schemeClr val="tx2"/>
                </a:solidFill>
              </a:rPr>
              <a:t>. Nogle steder havde man allerede vendt emnet i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boligafdelingerne og på bestyrelsesmøderne, mens holdningerne andre steder var meget delte –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fra at det ikke er anderledes at bo alment, og at beboerne derfor selv må klare sig, til at nogle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beboere havde den opfattelse, at fx vand til tre dage kunne klares nede på inspektørkontoret</a:t>
            </a:r>
          </a:p>
          <a:p>
            <a:pPr marL="0" marR="0" lvl="0" indent="0" algn="l" defTabSz="914400" rtl="0" eaLnBrk="0" fontAlgn="base" latinLnBrk="0" hangingPunct="0">
              <a:lnSpc>
                <a:spcPct val="100000"/>
              </a:lnSpc>
              <a:spcBef>
                <a:spcPct val="0"/>
              </a:spcBef>
              <a:spcAft>
                <a:spcPct val="0"/>
              </a:spcAft>
              <a:buClrTx/>
              <a:buSzTx/>
              <a:buNone/>
              <a:tabLst/>
            </a:pPr>
            <a:endParaRPr lang="da-DK" altLang="da-DK" dirty="0">
              <a:solidFill>
                <a:schemeClr val="tx2"/>
              </a:solidFill>
            </a:endParaRP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I </a:t>
            </a:r>
            <a:r>
              <a:rPr lang="da-DK" altLang="da-DK" b="1" dirty="0">
                <a:solidFill>
                  <a:schemeClr val="tx2"/>
                </a:solidFill>
              </a:rPr>
              <a:t>2025 startede vi en afdækning </a:t>
            </a:r>
            <a:r>
              <a:rPr lang="da-DK" altLang="da-DK" dirty="0">
                <a:solidFill>
                  <a:schemeClr val="tx2"/>
                </a:solidFill>
              </a:rPr>
              <a:t>af, hvad der faktisk var blevet gjort. Tiltagene viste sig at være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meget forskellige – fra møder om beredskab i de enkelte afdelinger til samarbejde med kommune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og beredskab om afdækning af beskyttelsesrum og opstart af beredskabsplaner.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Samtidig var der et stort behov for, at BL kom på banen med information og vejledning</a:t>
            </a:r>
          </a:p>
          <a:p>
            <a:pPr marL="0" marR="0" lvl="0" indent="0" algn="l" defTabSz="914400" rtl="0" eaLnBrk="0" fontAlgn="base" latinLnBrk="0" hangingPunct="0">
              <a:lnSpc>
                <a:spcPct val="100000"/>
              </a:lnSpc>
              <a:spcBef>
                <a:spcPct val="0"/>
              </a:spcBef>
              <a:spcAft>
                <a:spcPct val="0"/>
              </a:spcAft>
              <a:buClrTx/>
              <a:buSzTx/>
              <a:buNone/>
              <a:tabLst/>
            </a:pPr>
            <a:endParaRPr lang="da-DK" altLang="da-DK" dirty="0">
              <a:solidFill>
                <a:schemeClr val="tx2"/>
              </a:solidFill>
            </a:endParaRPr>
          </a:p>
          <a:p>
            <a:pPr marL="0" marR="0" lvl="0" indent="0" algn="l" defTabSz="914400" rtl="0" eaLnBrk="0" fontAlgn="base" latinLnBrk="0" hangingPunct="0">
              <a:lnSpc>
                <a:spcPct val="100000"/>
              </a:lnSpc>
              <a:spcBef>
                <a:spcPct val="0"/>
              </a:spcBef>
              <a:spcAft>
                <a:spcPct val="0"/>
              </a:spcAft>
              <a:buClrTx/>
              <a:buSzTx/>
              <a:buNone/>
              <a:tabLst/>
            </a:pPr>
            <a:r>
              <a:rPr lang="da-DK" altLang="da-DK" b="1" dirty="0">
                <a:solidFill>
                  <a:schemeClr val="tx2"/>
                </a:solidFill>
              </a:rPr>
              <a:t>Undersøgelse inden Topledertræf</a:t>
            </a:r>
            <a:r>
              <a:rPr lang="da-DK" altLang="da-DK" dirty="0">
                <a:solidFill>
                  <a:schemeClr val="tx2"/>
                </a:solidFill>
              </a:rPr>
              <a:t> sommeren 2025 viste at der er et behov</a:t>
            </a:r>
          </a:p>
          <a:p>
            <a:pPr marL="0" marR="0" lvl="0" indent="0" algn="l" defTabSz="914400" rtl="0" eaLnBrk="0" fontAlgn="base" latinLnBrk="0" hangingPunct="0">
              <a:lnSpc>
                <a:spcPct val="100000"/>
              </a:lnSpc>
              <a:spcBef>
                <a:spcPct val="0"/>
              </a:spcBef>
              <a:spcAft>
                <a:spcPct val="0"/>
              </a:spcAft>
              <a:buClrTx/>
              <a:buSzTx/>
              <a:buNone/>
              <a:tabLst/>
            </a:pPr>
            <a:endParaRPr lang="da-DK" altLang="da-DK" dirty="0">
              <a:solidFill>
                <a:schemeClr val="tx2"/>
              </a:solidFill>
            </a:endParaRPr>
          </a:p>
          <a:p>
            <a:pPr marL="0" marR="0" lvl="0" indent="0" algn="l" defTabSz="914400" rtl="0" eaLnBrk="0" fontAlgn="base" latinLnBrk="0" hangingPunct="0">
              <a:lnSpc>
                <a:spcPct val="100000"/>
              </a:lnSpc>
              <a:spcBef>
                <a:spcPct val="0"/>
              </a:spcBef>
              <a:spcAft>
                <a:spcPct val="0"/>
              </a:spcAft>
              <a:buClrTx/>
              <a:buSzTx/>
              <a:buNone/>
              <a:tabLst/>
            </a:pPr>
            <a:r>
              <a:rPr lang="da-DK" altLang="da-DK" b="1" dirty="0">
                <a:solidFill>
                  <a:schemeClr val="tx2"/>
                </a:solidFill>
              </a:rPr>
              <a:t>På </a:t>
            </a:r>
            <a:r>
              <a:rPr lang="da-DK" altLang="da-DK" b="1" dirty="0" err="1">
                <a:solidFill>
                  <a:schemeClr val="tx2"/>
                </a:solidFill>
              </a:rPr>
              <a:t>DriftensDag</a:t>
            </a:r>
            <a:r>
              <a:rPr lang="da-DK" altLang="da-DK" b="1" dirty="0">
                <a:solidFill>
                  <a:schemeClr val="tx2"/>
                </a:solidFill>
              </a:rPr>
              <a:t> i efteråret 2025 i Nyborg </a:t>
            </a:r>
            <a:r>
              <a:rPr lang="da-DK" altLang="da-DK" dirty="0">
                <a:solidFill>
                  <a:schemeClr val="tx2"/>
                </a:solidFill>
              </a:rPr>
              <a:t>var beredskab hovedtemaet. Her drøftede vi, hvad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boligorganisationerne havde brug for, at BL understøttede med, og vi lagde grundlaget for de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skabeloner, som i dag kan findes på beredskabssiden inden for bl.a. storm, brand og </a:t>
            </a:r>
          </a:p>
          <a:p>
            <a:pPr marL="0" marR="0" lvl="0" indent="0" algn="l" defTabSz="914400" rtl="0" eaLnBrk="0" fontAlgn="base" latinLnBrk="0" hangingPunct="0">
              <a:lnSpc>
                <a:spcPct val="100000"/>
              </a:lnSpc>
              <a:spcBef>
                <a:spcPct val="0"/>
              </a:spcBef>
              <a:spcAft>
                <a:spcPct val="0"/>
              </a:spcAft>
              <a:buClrTx/>
              <a:buSzTx/>
              <a:buNone/>
              <a:tabLst/>
            </a:pPr>
            <a:r>
              <a:rPr lang="da-DK" altLang="da-DK" dirty="0">
                <a:solidFill>
                  <a:schemeClr val="tx2"/>
                </a:solidFill>
              </a:rPr>
              <a:t> forsyningssvigt </a:t>
            </a:r>
          </a:p>
          <a:p>
            <a:pPr marL="0" marR="0" lvl="0" indent="0" algn="l" defTabSz="914400" rtl="0" eaLnBrk="0" fontAlgn="base" latinLnBrk="0" hangingPunct="0">
              <a:lnSpc>
                <a:spcPct val="100000"/>
              </a:lnSpc>
              <a:spcBef>
                <a:spcPct val="0"/>
              </a:spcBef>
              <a:spcAft>
                <a:spcPct val="0"/>
              </a:spcAft>
              <a:buClrTx/>
              <a:buSz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2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BEA9E-B576-DC87-FEA2-3E8C90200E2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7963224-B712-7968-7BAB-A2BFAD18EB46}"/>
              </a:ext>
            </a:extLst>
          </p:cNvPr>
          <p:cNvSpPr>
            <a:spLocks noGrp="1"/>
          </p:cNvSpPr>
          <p:nvPr>
            <p:ph type="title"/>
          </p:nvPr>
        </p:nvSpPr>
        <p:spPr>
          <a:xfrm>
            <a:off x="766764" y="565637"/>
            <a:ext cx="9673300" cy="905669"/>
          </a:xfrm>
        </p:spPr>
        <p:txBody>
          <a:bodyPr/>
          <a:lstStyle/>
          <a:p>
            <a:r>
              <a:rPr lang="da-DK" sz="2400" dirty="0"/>
              <a:t>Har jeres boligorganisation i dag en beredskabsplan i tilfælde af kriser?</a:t>
            </a:r>
          </a:p>
        </p:txBody>
      </p:sp>
      <p:pic>
        <p:nvPicPr>
          <p:cNvPr id="8" name="Pladsholder til indhold 7">
            <a:extLst>
              <a:ext uri="{FF2B5EF4-FFF2-40B4-BE49-F238E27FC236}">
                <a16:creationId xmlns:a16="http://schemas.microsoft.com/office/drawing/2014/main" id="{F79B555D-17DB-9A6A-535D-A3C03822398A}"/>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a:stretch/>
        </p:blipFill>
        <p:spPr>
          <a:xfrm>
            <a:off x="1481308" y="1344087"/>
            <a:ext cx="8958755" cy="4742758"/>
          </a:xfrm>
        </p:spPr>
      </p:pic>
      <p:sp>
        <p:nvSpPr>
          <p:cNvPr id="9" name="Tekstfelt 8">
            <a:extLst>
              <a:ext uri="{FF2B5EF4-FFF2-40B4-BE49-F238E27FC236}">
                <a16:creationId xmlns:a16="http://schemas.microsoft.com/office/drawing/2014/main" id="{55EFB698-860D-3645-9EB2-8B82D6A24748}"/>
              </a:ext>
            </a:extLst>
          </p:cNvPr>
          <p:cNvSpPr txBox="1"/>
          <p:nvPr/>
        </p:nvSpPr>
        <p:spPr>
          <a:xfrm>
            <a:off x="846276" y="6357129"/>
            <a:ext cx="8913674" cy="352341"/>
          </a:xfrm>
          <a:prstGeom prst="rect">
            <a:avLst/>
          </a:prstGeom>
        </p:spPr>
        <p:txBody>
          <a:bodyPr wrap="square" lIns="0" tIns="0" rIns="0" bIns="0" rtlCol="0">
            <a:spAutoFit/>
          </a:bodyPr>
          <a:lstStyle/>
          <a:p>
            <a:pPr defTabSz="914309">
              <a:lnSpc>
                <a:spcPct val="120000"/>
              </a:lnSpc>
            </a:pPr>
            <a:r>
              <a:rPr lang="da-DK" sz="1000" i="1" dirty="0">
                <a:effectLst/>
                <a:ea typeface="Calibri" panose="020F0502020204030204" pitchFamily="34" charset="0"/>
                <a:cs typeface="Times New Roman (Body CS)"/>
              </a:rPr>
              <a:t>Note: Baseret på </a:t>
            </a:r>
            <a:r>
              <a:rPr lang="da-DK" sz="1000" i="1" dirty="0" err="1">
                <a:effectLst/>
                <a:ea typeface="Calibri" panose="020F0502020204030204" pitchFamily="34" charset="0"/>
                <a:cs typeface="Times New Roman (Body CS)"/>
              </a:rPr>
              <a:t>surveybesvarelser</a:t>
            </a:r>
            <a:r>
              <a:rPr lang="da-DK" sz="1000" i="1" dirty="0">
                <a:effectLst/>
                <a:ea typeface="Calibri" panose="020F0502020204030204" pitchFamily="34" charset="0"/>
                <a:cs typeface="Times New Roman (Body CS)"/>
              </a:rPr>
              <a:t> </a:t>
            </a:r>
            <a:r>
              <a:rPr lang="da-DK" sz="1000" i="1" dirty="0">
                <a:ea typeface="Calibri" panose="020F0502020204030204" pitchFamily="34" charset="0"/>
                <a:cs typeface="Times New Roman (Body CS)"/>
              </a:rPr>
              <a:t>blandt 88 direktører og forretningsførere i almene boligorganisationer.</a:t>
            </a:r>
          </a:p>
          <a:p>
            <a:pPr defTabSz="914309">
              <a:lnSpc>
                <a:spcPct val="120000"/>
              </a:lnSpc>
            </a:pPr>
            <a:r>
              <a:rPr lang="da-DK" sz="1000" i="1" dirty="0">
                <a:ea typeface="Calibri" panose="020F0502020204030204" pitchFamily="34" charset="0"/>
                <a:cs typeface="Times New Roman (Body CS)"/>
              </a:rPr>
              <a:t>Besvarelserne</a:t>
            </a:r>
            <a:r>
              <a:rPr lang="da-DK" sz="1000" i="1" dirty="0">
                <a:effectLst/>
                <a:ea typeface="Calibri" panose="020F0502020204030204" pitchFamily="34" charset="0"/>
                <a:cs typeface="Times New Roman (Body CS)"/>
              </a:rPr>
              <a:t> er indsamlet i perioden 26/6-28/8 2025</a:t>
            </a:r>
            <a:r>
              <a:rPr lang="da-DK" sz="1000" i="1" dirty="0">
                <a:ea typeface="Calibri" panose="020F0502020204030204" pitchFamily="34" charset="0"/>
                <a:cs typeface="Times New Roman (Body CS)"/>
              </a:rPr>
              <a:t>. </a:t>
            </a:r>
            <a:r>
              <a:rPr lang="da-DK" sz="1000" i="1" dirty="0"/>
              <a:t>På grund af afrunding summerer tallene ikke nødvendigvis til 100.</a:t>
            </a:r>
            <a:endParaRPr lang="da-DK" sz="1000" i="1"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205217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C680E-E1F8-A78E-20BE-2D34EB14E2A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46FB960-41A1-54D6-F9F0-A1C51F01F52A}"/>
              </a:ext>
            </a:extLst>
          </p:cNvPr>
          <p:cNvSpPr>
            <a:spLocks noGrp="1"/>
          </p:cNvSpPr>
          <p:nvPr>
            <p:ph type="title"/>
          </p:nvPr>
        </p:nvSpPr>
        <p:spPr>
          <a:xfrm>
            <a:off x="766763" y="565637"/>
            <a:ext cx="9943929" cy="905669"/>
          </a:xfrm>
        </p:spPr>
        <p:txBody>
          <a:bodyPr/>
          <a:lstStyle/>
          <a:p>
            <a:r>
              <a:rPr lang="da-DK" sz="2400" dirty="0"/>
              <a:t>Hvilke af følgende krisehændelser er dækket af beredskabsplanen?</a:t>
            </a:r>
          </a:p>
        </p:txBody>
      </p:sp>
      <p:pic>
        <p:nvPicPr>
          <p:cNvPr id="8" name="Pladsholder til indhold 7">
            <a:extLst>
              <a:ext uri="{FF2B5EF4-FFF2-40B4-BE49-F238E27FC236}">
                <a16:creationId xmlns:a16="http://schemas.microsoft.com/office/drawing/2014/main" id="{58A2E532-FEE8-47FE-74CA-F5D34D541ACB}"/>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a:stretch/>
        </p:blipFill>
        <p:spPr>
          <a:xfrm>
            <a:off x="1481308" y="1344087"/>
            <a:ext cx="8958755" cy="4742758"/>
          </a:xfrm>
        </p:spPr>
      </p:pic>
      <p:sp>
        <p:nvSpPr>
          <p:cNvPr id="2" name="Tekstfelt 1">
            <a:extLst>
              <a:ext uri="{FF2B5EF4-FFF2-40B4-BE49-F238E27FC236}">
                <a16:creationId xmlns:a16="http://schemas.microsoft.com/office/drawing/2014/main" id="{1B6512D3-FE02-71DE-C257-1BF27BE90F18}"/>
              </a:ext>
            </a:extLst>
          </p:cNvPr>
          <p:cNvSpPr txBox="1"/>
          <p:nvPr/>
        </p:nvSpPr>
        <p:spPr>
          <a:xfrm>
            <a:off x="766763" y="6349179"/>
            <a:ext cx="9472612" cy="352341"/>
          </a:xfrm>
          <a:prstGeom prst="rect">
            <a:avLst/>
          </a:prstGeom>
        </p:spPr>
        <p:txBody>
          <a:bodyPr wrap="square" lIns="0" tIns="0" rIns="0" bIns="0" rtlCol="0">
            <a:spAutoFit/>
          </a:bodyPr>
          <a:lstStyle/>
          <a:p>
            <a:pPr defTabSz="914309">
              <a:lnSpc>
                <a:spcPct val="120000"/>
              </a:lnSpc>
            </a:pPr>
            <a:r>
              <a:rPr lang="da-DK" sz="1000" i="1" dirty="0">
                <a:effectLst/>
                <a:ea typeface="Calibri" panose="020F0502020204030204" pitchFamily="34" charset="0"/>
                <a:cs typeface="Times New Roman (Body CS)"/>
              </a:rPr>
              <a:t>Note: Baseret på </a:t>
            </a:r>
            <a:r>
              <a:rPr lang="da-DK" sz="1000" i="1" dirty="0" err="1">
                <a:effectLst/>
                <a:ea typeface="Calibri" panose="020F0502020204030204" pitchFamily="34" charset="0"/>
                <a:cs typeface="Times New Roman (Body CS)"/>
              </a:rPr>
              <a:t>surveybesvarelser</a:t>
            </a:r>
            <a:r>
              <a:rPr lang="da-DK" sz="1000" i="1" dirty="0">
                <a:effectLst/>
                <a:ea typeface="Calibri" panose="020F0502020204030204" pitchFamily="34" charset="0"/>
                <a:cs typeface="Times New Roman (Body CS)"/>
              </a:rPr>
              <a:t> </a:t>
            </a:r>
            <a:r>
              <a:rPr lang="da-DK" sz="1000" i="1" dirty="0">
                <a:ea typeface="Calibri" panose="020F0502020204030204" pitchFamily="34" charset="0"/>
                <a:cs typeface="Times New Roman (Body CS)"/>
              </a:rPr>
              <a:t>blandt 25 direktører og forretningsførere i almene boligorganisationer. Besvarelserne</a:t>
            </a:r>
            <a:r>
              <a:rPr lang="da-DK" sz="1000" i="1" dirty="0">
                <a:effectLst/>
                <a:ea typeface="Calibri" panose="020F0502020204030204" pitchFamily="34" charset="0"/>
                <a:cs typeface="Times New Roman (Body CS)"/>
              </a:rPr>
              <a:t> er indsamlet i perioden 26/6-28/8 2025. Respondenterne har haft mulighed for at vælge flere svarmuligheder.</a:t>
            </a:r>
            <a:r>
              <a:rPr lang="da-DK" sz="1000" i="1" dirty="0">
                <a:ea typeface="Calibri" panose="020F0502020204030204" pitchFamily="34" charset="0"/>
                <a:cs typeface="Times New Roman (Body CS)"/>
              </a:rPr>
              <a:t> Figuren angiver de tre krisehændelser, som flest respondenter har angivet.</a:t>
            </a:r>
            <a:endParaRPr lang="da-DK" sz="1000" i="1"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2834454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6288-B092-4D44-2BDB-6EB0A9073B9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AB87999-3423-978F-BA73-4CAA2BE36439}"/>
              </a:ext>
            </a:extLst>
          </p:cNvPr>
          <p:cNvSpPr>
            <a:spLocks noGrp="1"/>
          </p:cNvSpPr>
          <p:nvPr>
            <p:ph type="title"/>
          </p:nvPr>
        </p:nvSpPr>
        <p:spPr>
          <a:xfrm>
            <a:off x="766763" y="565637"/>
            <a:ext cx="10158329" cy="905669"/>
          </a:xfrm>
        </p:spPr>
        <p:txBody>
          <a:bodyPr/>
          <a:lstStyle/>
          <a:p>
            <a:r>
              <a:rPr lang="da-DK" sz="2400" dirty="0"/>
              <a:t>Hvilken slags støtte eller vejledning ville hjælpe din organisation med at forbedre sit kriseberedskab?</a:t>
            </a:r>
          </a:p>
        </p:txBody>
      </p:sp>
      <p:sp>
        <p:nvSpPr>
          <p:cNvPr id="2" name="Tekstfelt 1">
            <a:extLst>
              <a:ext uri="{FF2B5EF4-FFF2-40B4-BE49-F238E27FC236}">
                <a16:creationId xmlns:a16="http://schemas.microsoft.com/office/drawing/2014/main" id="{8FB8B6A9-0494-4B9B-D0C7-BE1ADEC68972}"/>
              </a:ext>
            </a:extLst>
          </p:cNvPr>
          <p:cNvSpPr txBox="1"/>
          <p:nvPr/>
        </p:nvSpPr>
        <p:spPr>
          <a:xfrm>
            <a:off x="766763" y="6349179"/>
            <a:ext cx="6993710" cy="352341"/>
          </a:xfrm>
          <a:prstGeom prst="rect">
            <a:avLst/>
          </a:prstGeom>
        </p:spPr>
        <p:txBody>
          <a:bodyPr wrap="square" lIns="0" tIns="0" rIns="0" bIns="0" rtlCol="0">
            <a:spAutoFit/>
          </a:bodyPr>
          <a:lstStyle/>
          <a:p>
            <a:pPr defTabSz="914309">
              <a:lnSpc>
                <a:spcPct val="120000"/>
              </a:lnSpc>
            </a:pPr>
            <a:r>
              <a:rPr lang="da-DK" sz="1000" i="1" dirty="0">
                <a:ea typeface="Calibri" panose="020F0502020204030204" pitchFamily="34" charset="0"/>
                <a:cs typeface="Times New Roman (Body CS)"/>
              </a:rPr>
              <a:t>Note: Baseret på </a:t>
            </a:r>
            <a:r>
              <a:rPr lang="da-DK" sz="1000" i="1" dirty="0" err="1">
                <a:ea typeface="Calibri" panose="020F0502020204030204" pitchFamily="34" charset="0"/>
                <a:cs typeface="Times New Roman (Body CS)"/>
              </a:rPr>
              <a:t>surveybesvarelser</a:t>
            </a:r>
            <a:r>
              <a:rPr lang="da-DK" sz="1000" i="1" dirty="0">
                <a:ea typeface="Calibri" panose="020F0502020204030204" pitchFamily="34" charset="0"/>
                <a:cs typeface="Times New Roman (Body CS)"/>
              </a:rPr>
              <a:t> blandt 88 direktører og forretningsførere i almene boligorganisationer. </a:t>
            </a:r>
          </a:p>
          <a:p>
            <a:pPr defTabSz="914309">
              <a:lnSpc>
                <a:spcPct val="120000"/>
              </a:lnSpc>
            </a:pPr>
            <a:r>
              <a:rPr lang="da-DK" sz="1000" i="1" dirty="0">
                <a:ea typeface="Calibri" panose="020F0502020204030204" pitchFamily="34" charset="0"/>
                <a:cs typeface="Times New Roman (Body CS)"/>
              </a:rPr>
              <a:t>Besvarelserne er indsamlet i perioden 26/6-28/8 2025. Respondenterne har haft mulighed for at vælge flere svarmuligheder</a:t>
            </a:r>
            <a:endParaRPr lang="da-DK" sz="1000" i="1" dirty="0">
              <a:effectLst/>
              <a:ea typeface="Calibri" panose="020F0502020204030204" pitchFamily="34" charset="0"/>
              <a:cs typeface="Times New Roman (Body CS)"/>
            </a:endParaRPr>
          </a:p>
        </p:txBody>
      </p:sp>
      <p:pic>
        <p:nvPicPr>
          <p:cNvPr id="6" name="Pladsholder til indhold 5">
            <a:extLst>
              <a:ext uri="{FF2B5EF4-FFF2-40B4-BE49-F238E27FC236}">
                <a16:creationId xmlns:a16="http://schemas.microsoft.com/office/drawing/2014/main" id="{15306C93-82C7-EEE4-DD5E-3DD6EDB663AF}"/>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a:stretch/>
        </p:blipFill>
        <p:spPr>
          <a:xfrm>
            <a:off x="1497211" y="1309274"/>
            <a:ext cx="9197578" cy="4905375"/>
          </a:xfrm>
        </p:spPr>
      </p:pic>
    </p:spTree>
    <p:extLst>
      <p:ext uri="{BB962C8B-B14F-4D97-AF65-F5344CB8AC3E}">
        <p14:creationId xmlns:p14="http://schemas.microsoft.com/office/powerpoint/2010/main" val="383812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51B658A-8CDD-835C-061B-79F9FABC2EF0}"/>
              </a:ext>
            </a:extLst>
          </p:cNvPr>
          <p:cNvSpPr>
            <a:spLocks noGrp="1"/>
          </p:cNvSpPr>
          <p:nvPr>
            <p:ph type="title"/>
          </p:nvPr>
        </p:nvSpPr>
        <p:spPr>
          <a:xfrm>
            <a:off x="766763" y="358775"/>
            <a:ext cx="6340475" cy="1781175"/>
          </a:xfrm>
        </p:spPr>
        <p:txBody>
          <a:bodyPr/>
          <a:lstStyle/>
          <a:p>
            <a:r>
              <a:rPr lang="en-US" altLang="da-DK" sz="3600">
                <a:ea typeface="ＭＳ Ｐゴシック" panose="020B0600070205080204" pitchFamily="34" charset="-128"/>
              </a:rPr>
              <a:t>Et langt mere alvorligt risiko- og trusselsbillede</a:t>
            </a:r>
          </a:p>
        </p:txBody>
      </p:sp>
      <p:pic>
        <p:nvPicPr>
          <p:cNvPr id="32771" name="Pladsholder til billede 5">
            <a:extLst>
              <a:ext uri="{FF2B5EF4-FFF2-40B4-BE49-F238E27FC236}">
                <a16:creationId xmlns:a16="http://schemas.microsoft.com/office/drawing/2014/main" id="{A434A980-ACB1-6F20-DD49-77F7377A2171}"/>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7369175" y="265113"/>
            <a:ext cx="4541838" cy="6327775"/>
          </a:xfrm>
        </p:spPr>
      </p:pic>
      <p:pic>
        <p:nvPicPr>
          <p:cNvPr id="32772" name="Billede 11">
            <a:extLst>
              <a:ext uri="{FF2B5EF4-FFF2-40B4-BE49-F238E27FC236}">
                <a16:creationId xmlns:a16="http://schemas.microsoft.com/office/drawing/2014/main" id="{94D383DC-C4ED-A04D-9BBC-9765DA471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2078038"/>
            <a:ext cx="49784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a:extLst>
              <a:ext uri="{FF2B5EF4-FFF2-40B4-BE49-F238E27FC236}">
                <a16:creationId xmlns:a16="http://schemas.microsoft.com/office/drawing/2014/main" id="{4A5C59A8-40AD-E98B-47BC-18229CA540B0}"/>
              </a:ext>
            </a:extLst>
          </p:cNvPr>
          <p:cNvSpPr txBox="1"/>
          <p:nvPr/>
        </p:nvSpPr>
        <p:spPr>
          <a:xfrm>
            <a:off x="1117600" y="1655763"/>
            <a:ext cx="4978400" cy="311150"/>
          </a:xfrm>
          <a:prstGeom prst="rect">
            <a:avLst/>
          </a:prstGeom>
        </p:spPr>
        <p:txBody>
          <a:bodyPr lIns="0" tIns="0" rIns="0" bIns="0">
            <a:spAutoFit/>
          </a:bodyPr>
          <a:lstStyle/>
          <a:p>
            <a:pPr algn="ctr" defTabSz="914309">
              <a:lnSpc>
                <a:spcPct val="120000"/>
              </a:lnSpc>
              <a:spcBef>
                <a:spcPts val="1000"/>
              </a:spcBef>
              <a:defRPr/>
            </a:pPr>
            <a:r>
              <a:rPr lang="da-DK" b="1" cap="all" spc="100" dirty="0">
                <a:solidFill>
                  <a:srgbClr val="FF0000"/>
                </a:solidFill>
                <a:latin typeface="+mj-lt"/>
              </a:rPr>
              <a:t>16 hændelsestyper</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02551-F8C9-1FE9-E8EA-E82B6C31ED9E}"/>
              </a:ext>
            </a:extLst>
          </p:cNvPr>
          <p:cNvSpPr>
            <a:spLocks noGrp="1"/>
          </p:cNvSpPr>
          <p:nvPr>
            <p:ph type="title"/>
          </p:nvPr>
        </p:nvSpPr>
        <p:spPr>
          <a:xfrm>
            <a:off x="766763" y="965200"/>
            <a:ext cx="10658475" cy="511750"/>
          </a:xfrm>
        </p:spPr>
        <p:txBody>
          <a:bodyPr/>
          <a:lstStyle/>
          <a:p>
            <a:r>
              <a:rPr lang="da-DK" dirty="0"/>
              <a:t>De lokale erfaringer fra </a:t>
            </a:r>
            <a:r>
              <a:rPr lang="da-DK" dirty="0" err="1"/>
              <a:t>DriftensDag</a:t>
            </a:r>
            <a:endParaRPr lang="da-DK" dirty="0"/>
          </a:p>
        </p:txBody>
      </p:sp>
      <p:sp>
        <p:nvSpPr>
          <p:cNvPr id="9" name="Rectangle 4">
            <a:extLst>
              <a:ext uri="{FF2B5EF4-FFF2-40B4-BE49-F238E27FC236}">
                <a16:creationId xmlns:a16="http://schemas.microsoft.com/office/drawing/2014/main" id="{C9E6397C-F43A-490E-4C67-B9C34AA26C85}"/>
              </a:ext>
            </a:extLst>
          </p:cNvPr>
          <p:cNvSpPr>
            <a:spLocks noGrp="1" noChangeArrowheads="1"/>
          </p:cNvSpPr>
          <p:nvPr>
            <p:ph idx="1"/>
          </p:nvPr>
        </p:nvSpPr>
        <p:spPr bwMode="auto">
          <a:xfrm>
            <a:off x="766763" y="1556893"/>
            <a:ext cx="1065847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da-DK" altLang="da-DK" sz="2400" b="1" i="0" u="none" strike="noStrike" cap="none" normalizeH="0" baseline="0" dirty="0">
                <a:ln>
                  <a:noFill/>
                </a:ln>
                <a:solidFill>
                  <a:schemeClr val="tx2"/>
                </a:solidFill>
                <a:effectLst/>
                <a:latin typeface="Arial" panose="020B0604020202020204" pitchFamily="34" charset="0"/>
              </a:rPr>
              <a:t>- </a:t>
            </a:r>
            <a:r>
              <a:rPr lang="da-DK" altLang="da-DK" sz="1800" b="1" dirty="0">
                <a:solidFill>
                  <a:schemeClr val="tx2"/>
                </a:solidFill>
              </a:rPr>
              <a:t>AAB Vejle </a:t>
            </a:r>
            <a:r>
              <a:rPr lang="da-DK" altLang="da-DK" sz="1800" dirty="0">
                <a:solidFill>
                  <a:schemeClr val="tx2"/>
                </a:solidFill>
              </a:rPr>
              <a:t>har igangsat et samarbejde med Vejle Kommune og beredskabet om sikringsrum og har </a:t>
            </a:r>
          </a:p>
          <a:p>
            <a:pPr marL="0" marR="0" lvl="0" indent="0" algn="l" defTabSz="914400" rtl="0" eaLnBrk="0" fontAlgn="base" latinLnBrk="0" hangingPunct="0">
              <a:lnSpc>
                <a:spcPct val="100000"/>
              </a:lnSpc>
              <a:spcBef>
                <a:spcPct val="0"/>
              </a:spcBef>
              <a:spcAft>
                <a:spcPct val="0"/>
              </a:spcAft>
              <a:buClrTx/>
              <a:buSzTx/>
              <a:buNone/>
              <a:tabLst/>
            </a:pPr>
            <a:r>
              <a:rPr lang="da-DK" altLang="da-DK" sz="1800" dirty="0">
                <a:solidFill>
                  <a:schemeClr val="tx2"/>
                </a:solidFill>
              </a:rPr>
              <a:t> samtidig arbejdet med at udvikle interne beredskabsplaner.</a:t>
            </a:r>
          </a:p>
          <a:p>
            <a:pPr marL="0" marR="0" lvl="0" indent="0" algn="l" defTabSz="914400" rtl="0" eaLnBrk="0" fontAlgn="base" latinLnBrk="0" hangingPunct="0">
              <a:lnSpc>
                <a:spcPct val="100000"/>
              </a:lnSpc>
              <a:spcBef>
                <a:spcPct val="0"/>
              </a:spcBef>
              <a:spcAft>
                <a:spcPct val="0"/>
              </a:spcAft>
              <a:buClrTx/>
              <a:buSzTx/>
              <a:buNone/>
              <a:tabLst/>
            </a:pPr>
            <a:endParaRPr lang="da-DK" altLang="da-DK" sz="1800" dirty="0">
              <a:solidFill>
                <a:schemeClr val="tx2"/>
              </a:solidFill>
            </a:endParaRPr>
          </a:p>
          <a:p>
            <a:pPr marL="0" marR="0" lvl="0" indent="0" algn="l" defTabSz="914400" rtl="0" eaLnBrk="0" fontAlgn="base" latinLnBrk="0" hangingPunct="0">
              <a:lnSpc>
                <a:spcPct val="100000"/>
              </a:lnSpc>
              <a:spcBef>
                <a:spcPct val="0"/>
              </a:spcBef>
              <a:spcAft>
                <a:spcPct val="0"/>
              </a:spcAft>
              <a:buClrTx/>
              <a:buSzTx/>
              <a:buFontTx/>
              <a:buChar char="•"/>
              <a:tabLst/>
            </a:pPr>
            <a:r>
              <a:rPr lang="da-DK" altLang="da-DK" sz="1800" b="1" dirty="0">
                <a:solidFill>
                  <a:schemeClr val="tx2"/>
                </a:solidFill>
              </a:rPr>
              <a:t> Boliggården</a:t>
            </a:r>
            <a:r>
              <a:rPr lang="da-DK" altLang="da-DK" sz="1800" dirty="0">
                <a:solidFill>
                  <a:schemeClr val="tx2"/>
                </a:solidFill>
              </a:rPr>
              <a:t> har bidraget med deres beredskabsplaner og erfaringer – bl.a. fra stormhændelsen i </a:t>
            </a:r>
          </a:p>
          <a:p>
            <a:pPr marL="0" marR="0" lvl="0" indent="0" algn="l" defTabSz="914400" rtl="0" eaLnBrk="0" fontAlgn="base" latinLnBrk="0" hangingPunct="0">
              <a:lnSpc>
                <a:spcPct val="100000"/>
              </a:lnSpc>
              <a:spcBef>
                <a:spcPct val="0"/>
              </a:spcBef>
              <a:spcAft>
                <a:spcPct val="0"/>
              </a:spcAft>
              <a:buClrTx/>
              <a:buSzTx/>
              <a:buNone/>
              <a:tabLst/>
            </a:pPr>
            <a:r>
              <a:rPr lang="da-DK" altLang="da-DK" sz="1800" dirty="0">
                <a:solidFill>
                  <a:schemeClr val="tx2"/>
                </a:solidFill>
              </a:rPr>
              <a:t> Stævnen  i Snekkersten, hvor 151 almene lejeboliger blev vurderet nedstyrtningstruede, og beboerne </a:t>
            </a:r>
          </a:p>
          <a:p>
            <a:pPr marL="0" marR="0" lvl="0" indent="0" algn="l" defTabSz="914400" rtl="0" eaLnBrk="0" fontAlgn="base" latinLnBrk="0" hangingPunct="0">
              <a:lnSpc>
                <a:spcPct val="100000"/>
              </a:lnSpc>
              <a:spcBef>
                <a:spcPct val="0"/>
              </a:spcBef>
              <a:spcAft>
                <a:spcPct val="0"/>
              </a:spcAft>
              <a:buClrTx/>
              <a:buSzTx/>
              <a:buNone/>
              <a:tabLst/>
            </a:pPr>
            <a:r>
              <a:rPr lang="da-DK" altLang="da-DK" sz="1800" dirty="0">
                <a:solidFill>
                  <a:schemeClr val="tx2"/>
                </a:solidFill>
              </a:rPr>
              <a:t> måtte evakueres.</a:t>
            </a:r>
          </a:p>
          <a:p>
            <a:pPr marL="0" marR="0" lvl="0" indent="0" algn="l" defTabSz="914400" rtl="0" eaLnBrk="0" fontAlgn="base" latinLnBrk="0" hangingPunct="0">
              <a:lnSpc>
                <a:spcPct val="100000"/>
              </a:lnSpc>
              <a:spcBef>
                <a:spcPct val="0"/>
              </a:spcBef>
              <a:spcAft>
                <a:spcPct val="0"/>
              </a:spcAft>
              <a:buClrTx/>
              <a:buSzTx/>
              <a:buNone/>
              <a:tabLst/>
            </a:pPr>
            <a:endParaRPr lang="da-DK" altLang="da-DK" sz="1800" dirty="0">
              <a:solidFill>
                <a:schemeClr val="tx2"/>
              </a:solidFill>
            </a:endParaRPr>
          </a:p>
          <a:p>
            <a:pPr marL="0" marR="0" lvl="0" indent="0" algn="l" defTabSz="914400" rtl="0" eaLnBrk="0" fontAlgn="base" latinLnBrk="0" hangingPunct="0">
              <a:lnSpc>
                <a:spcPct val="100000"/>
              </a:lnSpc>
              <a:spcBef>
                <a:spcPct val="0"/>
              </a:spcBef>
              <a:spcAft>
                <a:spcPct val="0"/>
              </a:spcAft>
              <a:buClrTx/>
              <a:buSzTx/>
              <a:buFontTx/>
              <a:buChar char="•"/>
              <a:tabLst/>
            </a:pPr>
            <a:r>
              <a:rPr lang="da-DK" altLang="da-DK" sz="1800" dirty="0">
                <a:solidFill>
                  <a:schemeClr val="tx2"/>
                </a:solidFill>
              </a:rPr>
              <a:t> Organisationens direktør </a:t>
            </a:r>
            <a:r>
              <a:rPr lang="da-DK" altLang="da-DK" sz="1800" b="1" dirty="0">
                <a:solidFill>
                  <a:schemeClr val="tx2"/>
                </a:solidFill>
              </a:rPr>
              <a:t>Pia Skov </a:t>
            </a:r>
            <a:r>
              <a:rPr lang="da-DK" altLang="da-DK" sz="1800" dirty="0">
                <a:solidFill>
                  <a:schemeClr val="tx2"/>
                </a:solidFill>
              </a:rPr>
              <a:t>har delt vigtige erfaringer, især om organisering af </a:t>
            </a:r>
          </a:p>
          <a:p>
            <a:pPr marL="0" marR="0" lvl="0" indent="0" algn="l" defTabSz="914400" rtl="0" eaLnBrk="0" fontAlgn="base" latinLnBrk="0" hangingPunct="0">
              <a:lnSpc>
                <a:spcPct val="100000"/>
              </a:lnSpc>
              <a:spcBef>
                <a:spcPct val="0"/>
              </a:spcBef>
              <a:spcAft>
                <a:spcPct val="0"/>
              </a:spcAft>
              <a:buClrTx/>
              <a:buSzTx/>
              <a:buNone/>
              <a:tabLst/>
            </a:pPr>
            <a:r>
              <a:rPr lang="da-DK" altLang="da-DK" sz="1800" dirty="0">
                <a:solidFill>
                  <a:schemeClr val="tx2"/>
                </a:solidFill>
              </a:rPr>
              <a:t> krisehåndtering og kommunikation – både internt med beboere og eksternt med presse og </a:t>
            </a:r>
          </a:p>
          <a:p>
            <a:pPr marL="0" marR="0" lvl="0" indent="0" algn="l" defTabSz="914400" rtl="0" eaLnBrk="0" fontAlgn="base" latinLnBrk="0" hangingPunct="0">
              <a:lnSpc>
                <a:spcPct val="100000"/>
              </a:lnSpc>
              <a:spcBef>
                <a:spcPct val="0"/>
              </a:spcBef>
              <a:spcAft>
                <a:spcPct val="0"/>
              </a:spcAft>
              <a:buClrTx/>
              <a:buSzTx/>
              <a:buNone/>
              <a:tabLst/>
            </a:pPr>
            <a:r>
              <a:rPr lang="da-DK" altLang="da-DK" sz="1800" dirty="0">
                <a:solidFill>
                  <a:schemeClr val="tx2"/>
                </a:solidFill>
              </a:rPr>
              <a:t> myndigheder – samt om, hvordan man strukturerer arbejdet i forskellige beredskabssituationer.</a:t>
            </a:r>
          </a:p>
        </p:txBody>
      </p:sp>
      <p:pic>
        <p:nvPicPr>
          <p:cNvPr id="5" name="Billede 4" descr="Et billede, der indeholder tekst, skærmbillede, Font/skrifttype, visitkort&#10;&#10;AI-genereret indhold kan være ukorrekt.">
            <a:extLst>
              <a:ext uri="{FF2B5EF4-FFF2-40B4-BE49-F238E27FC236}">
                <a16:creationId xmlns:a16="http://schemas.microsoft.com/office/drawing/2014/main" id="{114AFE9D-7659-0061-2C3E-4A9C9DE027CC}"/>
              </a:ext>
            </a:extLst>
          </p:cNvPr>
          <p:cNvPicPr>
            <a:picLocks noChangeAspect="1"/>
          </p:cNvPicPr>
          <p:nvPr/>
        </p:nvPicPr>
        <p:blipFill>
          <a:blip r:embed="rId2"/>
          <a:stretch>
            <a:fillRect/>
          </a:stretch>
        </p:blipFill>
        <p:spPr>
          <a:xfrm>
            <a:off x="404073" y="4806503"/>
            <a:ext cx="2351520" cy="1720192"/>
          </a:xfrm>
          <a:prstGeom prst="rect">
            <a:avLst/>
          </a:prstGeom>
        </p:spPr>
      </p:pic>
      <p:pic>
        <p:nvPicPr>
          <p:cNvPr id="11" name="Billede 10" descr="Et billede, der indeholder tekst, visitkort, skærmbillede, Font/skrifttype&#10;&#10;AI-genereret indhold kan være ukorrekt.">
            <a:extLst>
              <a:ext uri="{FF2B5EF4-FFF2-40B4-BE49-F238E27FC236}">
                <a16:creationId xmlns:a16="http://schemas.microsoft.com/office/drawing/2014/main" id="{B9E47343-5CFC-FEB5-8D84-1F84F5DE121C}"/>
              </a:ext>
            </a:extLst>
          </p:cNvPr>
          <p:cNvPicPr>
            <a:picLocks noChangeAspect="1"/>
          </p:cNvPicPr>
          <p:nvPr/>
        </p:nvPicPr>
        <p:blipFill>
          <a:blip r:embed="rId3"/>
          <a:stretch>
            <a:fillRect/>
          </a:stretch>
        </p:blipFill>
        <p:spPr>
          <a:xfrm>
            <a:off x="2956950" y="4788990"/>
            <a:ext cx="2183200" cy="1628178"/>
          </a:xfrm>
          <a:prstGeom prst="rect">
            <a:avLst/>
          </a:prstGeom>
        </p:spPr>
      </p:pic>
      <p:pic>
        <p:nvPicPr>
          <p:cNvPr id="13" name="Billede 12" descr="Et billede, der indeholder tekst, skærmbillede, Font/skrifttype, dokument&#10;&#10;AI-genereret indhold kan være ukorrekt.">
            <a:extLst>
              <a:ext uri="{FF2B5EF4-FFF2-40B4-BE49-F238E27FC236}">
                <a16:creationId xmlns:a16="http://schemas.microsoft.com/office/drawing/2014/main" id="{2AB7455D-B0CC-1A78-585E-81C93B758870}"/>
              </a:ext>
            </a:extLst>
          </p:cNvPr>
          <p:cNvPicPr>
            <a:picLocks noChangeAspect="1"/>
          </p:cNvPicPr>
          <p:nvPr/>
        </p:nvPicPr>
        <p:blipFill>
          <a:blip r:embed="rId4"/>
          <a:stretch>
            <a:fillRect/>
          </a:stretch>
        </p:blipFill>
        <p:spPr>
          <a:xfrm>
            <a:off x="5261112" y="4698996"/>
            <a:ext cx="3465445" cy="2073700"/>
          </a:xfrm>
          <a:prstGeom prst="rect">
            <a:avLst/>
          </a:prstGeom>
        </p:spPr>
      </p:pic>
      <p:pic>
        <p:nvPicPr>
          <p:cNvPr id="15" name="Billede 14" descr="Et billede, der indeholder tekst, skærmbillede, Font/skrifttype&#10;&#10;AI-genereret indhold kan være ukorrekt.">
            <a:extLst>
              <a:ext uri="{FF2B5EF4-FFF2-40B4-BE49-F238E27FC236}">
                <a16:creationId xmlns:a16="http://schemas.microsoft.com/office/drawing/2014/main" id="{C90000D7-B490-84FA-0A24-FDF90E4F2DEE}"/>
              </a:ext>
            </a:extLst>
          </p:cNvPr>
          <p:cNvPicPr>
            <a:picLocks noChangeAspect="1"/>
          </p:cNvPicPr>
          <p:nvPr/>
        </p:nvPicPr>
        <p:blipFill>
          <a:blip r:embed="rId5"/>
          <a:stretch>
            <a:fillRect/>
          </a:stretch>
        </p:blipFill>
        <p:spPr>
          <a:xfrm>
            <a:off x="9029009" y="4767124"/>
            <a:ext cx="2758918" cy="1937443"/>
          </a:xfrm>
          <a:prstGeom prst="rect">
            <a:avLst/>
          </a:prstGeom>
        </p:spPr>
      </p:pic>
    </p:spTree>
    <p:extLst>
      <p:ext uri="{BB962C8B-B14F-4D97-AF65-F5344CB8AC3E}">
        <p14:creationId xmlns:p14="http://schemas.microsoft.com/office/powerpoint/2010/main" val="2539306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F4C57636-345C-9152-086E-0AD46DB55C84}"/>
              </a:ext>
            </a:extLst>
          </p:cNvPr>
          <p:cNvPicPr>
            <a:picLocks noGrp="1" noChangeAspect="1"/>
          </p:cNvPicPr>
          <p:nvPr>
            <p:ph idx="1"/>
          </p:nvPr>
        </p:nvPicPr>
        <p:blipFill>
          <a:blip r:embed="rId2"/>
          <a:srcRect b="4571"/>
          <a:stretch>
            <a:fillRect/>
          </a:stretch>
        </p:blipFill>
        <p:spPr>
          <a:xfrm>
            <a:off x="544010" y="1559388"/>
            <a:ext cx="5224717" cy="5133268"/>
          </a:xfrm>
          <a:prstGeom prst="rect">
            <a:avLst/>
          </a:prstGeom>
        </p:spPr>
      </p:pic>
      <p:pic>
        <p:nvPicPr>
          <p:cNvPr id="12" name="Pladsholder til indhold 11">
            <a:extLst>
              <a:ext uri="{FF2B5EF4-FFF2-40B4-BE49-F238E27FC236}">
                <a16:creationId xmlns:a16="http://schemas.microsoft.com/office/drawing/2014/main" id="{D58C977B-738B-02DA-EA03-96A009E5C69B}"/>
              </a:ext>
            </a:extLst>
          </p:cNvPr>
          <p:cNvPicPr>
            <a:picLocks noGrp="1" noChangeAspect="1"/>
          </p:cNvPicPr>
          <p:nvPr>
            <p:ph idx="13"/>
          </p:nvPr>
        </p:nvPicPr>
        <p:blipFill>
          <a:blip r:embed="rId3"/>
          <a:stretch>
            <a:fillRect/>
          </a:stretch>
        </p:blipFill>
        <p:spPr>
          <a:xfrm>
            <a:off x="6011120" y="254341"/>
            <a:ext cx="5732486" cy="4832897"/>
          </a:xfrm>
          <a:prstGeom prst="rect">
            <a:avLst/>
          </a:prstGeom>
        </p:spPr>
      </p:pic>
      <p:sp>
        <p:nvSpPr>
          <p:cNvPr id="2" name="Titel 1">
            <a:extLst>
              <a:ext uri="{FF2B5EF4-FFF2-40B4-BE49-F238E27FC236}">
                <a16:creationId xmlns:a16="http://schemas.microsoft.com/office/drawing/2014/main" id="{6690C9BC-8815-B4B6-8192-FB459455ABF8}"/>
              </a:ext>
            </a:extLst>
          </p:cNvPr>
          <p:cNvSpPr>
            <a:spLocks noGrp="1"/>
          </p:cNvSpPr>
          <p:nvPr>
            <p:ph type="title"/>
          </p:nvPr>
        </p:nvSpPr>
        <p:spPr>
          <a:xfrm>
            <a:off x="334017" y="254341"/>
            <a:ext cx="5224717" cy="905669"/>
          </a:xfrm>
        </p:spPr>
        <p:txBody>
          <a:bodyPr/>
          <a:lstStyle/>
          <a:p>
            <a:r>
              <a:rPr lang="da-DK" dirty="0"/>
              <a:t>Beredskab på bl.dk </a:t>
            </a:r>
          </a:p>
        </p:txBody>
      </p:sp>
      <p:pic>
        <p:nvPicPr>
          <p:cNvPr id="13" name="Pladsholder til indhold 4">
            <a:extLst>
              <a:ext uri="{FF2B5EF4-FFF2-40B4-BE49-F238E27FC236}">
                <a16:creationId xmlns:a16="http://schemas.microsoft.com/office/drawing/2014/main" id="{C7320D1B-9DBD-527E-AA24-E32304B855E4}"/>
              </a:ext>
            </a:extLst>
          </p:cNvPr>
          <p:cNvPicPr>
            <a:picLocks noChangeAspect="1"/>
          </p:cNvPicPr>
          <p:nvPr/>
        </p:nvPicPr>
        <p:blipFill>
          <a:blip r:embed="rId4"/>
          <a:srcRect t="29152" b="37022"/>
          <a:stretch>
            <a:fillRect/>
          </a:stretch>
        </p:blipFill>
        <p:spPr>
          <a:xfrm>
            <a:off x="6191616" y="4614685"/>
            <a:ext cx="5824409" cy="1988974"/>
          </a:xfrm>
          <a:prstGeom prst="rect">
            <a:avLst/>
          </a:prstGeom>
        </p:spPr>
      </p:pic>
    </p:spTree>
    <p:extLst>
      <p:ext uri="{BB962C8B-B14F-4D97-AF65-F5344CB8AC3E}">
        <p14:creationId xmlns:p14="http://schemas.microsoft.com/office/powerpoint/2010/main" val="996144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987DF-FB7A-4DDB-DF29-A4620BFDA94F}"/>
              </a:ext>
            </a:extLst>
          </p:cNvPr>
          <p:cNvSpPr>
            <a:spLocks noGrp="1"/>
          </p:cNvSpPr>
          <p:nvPr>
            <p:ph type="title"/>
          </p:nvPr>
        </p:nvSpPr>
        <p:spPr/>
        <p:txBody>
          <a:bodyPr/>
          <a:lstStyle/>
          <a:p>
            <a:r>
              <a:rPr lang="da-DK" dirty="0"/>
              <a:t>Tal sammen to og to(eller tre)</a:t>
            </a:r>
          </a:p>
        </p:txBody>
      </p:sp>
      <p:sp>
        <p:nvSpPr>
          <p:cNvPr id="3" name="Pladsholder til indhold 2">
            <a:extLst>
              <a:ext uri="{FF2B5EF4-FFF2-40B4-BE49-F238E27FC236}">
                <a16:creationId xmlns:a16="http://schemas.microsoft.com/office/drawing/2014/main" id="{C46176A3-35EC-34D4-5F2D-EFD996888189}"/>
              </a:ext>
            </a:extLst>
          </p:cNvPr>
          <p:cNvSpPr>
            <a:spLocks noGrp="1"/>
          </p:cNvSpPr>
          <p:nvPr>
            <p:ph idx="1"/>
          </p:nvPr>
        </p:nvSpPr>
        <p:spPr/>
        <p:txBody>
          <a:bodyPr/>
          <a:lstStyle/>
          <a:p>
            <a:r>
              <a:rPr lang="da-DK" sz="2800" dirty="0"/>
              <a:t>Hvor mange har været inde på </a:t>
            </a:r>
            <a:r>
              <a:rPr lang="da-DK" sz="2800" dirty="0" err="1"/>
              <a:t>BLs</a:t>
            </a:r>
            <a:r>
              <a:rPr lang="da-DK" sz="2800" dirty="0"/>
              <a:t> beredskabsside og evt. brugt skabelonerne? </a:t>
            </a:r>
          </a:p>
          <a:p>
            <a:r>
              <a:rPr lang="da-DK" sz="2800" dirty="0"/>
              <a:t>Hvis ikke, er det fordi i havde egne beredskabsplaner eller fordi i har fundet viden fra andre steder/sider eller noget helt tredje?</a:t>
            </a:r>
          </a:p>
        </p:txBody>
      </p:sp>
    </p:spTree>
    <p:extLst>
      <p:ext uri="{BB962C8B-B14F-4D97-AF65-F5344CB8AC3E}">
        <p14:creationId xmlns:p14="http://schemas.microsoft.com/office/powerpoint/2010/main" val="603141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DE69C-D09D-BF8F-47AC-C581A4A6CADD}"/>
              </a:ext>
            </a:extLst>
          </p:cNvPr>
          <p:cNvSpPr>
            <a:spLocks noGrp="1"/>
          </p:cNvSpPr>
          <p:nvPr>
            <p:ph type="title"/>
          </p:nvPr>
        </p:nvSpPr>
        <p:spPr>
          <a:xfrm>
            <a:off x="6096000" y="284473"/>
            <a:ext cx="4777509" cy="597274"/>
          </a:xfrm>
        </p:spPr>
        <p:txBody>
          <a:bodyPr/>
          <a:lstStyle/>
          <a:p>
            <a:r>
              <a:rPr lang="da-DK" dirty="0"/>
              <a:t>Q&amp;A om juraen</a:t>
            </a:r>
          </a:p>
        </p:txBody>
      </p:sp>
      <p:pic>
        <p:nvPicPr>
          <p:cNvPr id="5" name="Billede 4">
            <a:extLst>
              <a:ext uri="{FF2B5EF4-FFF2-40B4-BE49-F238E27FC236}">
                <a16:creationId xmlns:a16="http://schemas.microsoft.com/office/drawing/2014/main" id="{7FB8817E-9DF9-17CD-88EC-3BD0090507DC}"/>
              </a:ext>
            </a:extLst>
          </p:cNvPr>
          <p:cNvPicPr>
            <a:picLocks noChangeAspect="1"/>
          </p:cNvPicPr>
          <p:nvPr/>
        </p:nvPicPr>
        <p:blipFill>
          <a:blip r:embed="rId3"/>
          <a:stretch>
            <a:fillRect/>
          </a:stretch>
        </p:blipFill>
        <p:spPr>
          <a:xfrm>
            <a:off x="113553" y="158343"/>
            <a:ext cx="5506218" cy="2953162"/>
          </a:xfrm>
          <a:prstGeom prst="rect">
            <a:avLst/>
          </a:prstGeom>
        </p:spPr>
      </p:pic>
      <p:pic>
        <p:nvPicPr>
          <p:cNvPr id="10" name="Pladsholder til indhold 6">
            <a:extLst>
              <a:ext uri="{FF2B5EF4-FFF2-40B4-BE49-F238E27FC236}">
                <a16:creationId xmlns:a16="http://schemas.microsoft.com/office/drawing/2014/main" id="{54AFC8F9-B0CD-856B-FD93-335ED15F4D57}"/>
              </a:ext>
            </a:extLst>
          </p:cNvPr>
          <p:cNvPicPr>
            <a:picLocks noChangeAspect="1"/>
          </p:cNvPicPr>
          <p:nvPr/>
        </p:nvPicPr>
        <p:blipFill>
          <a:blip r:embed="rId4"/>
          <a:stretch>
            <a:fillRect/>
          </a:stretch>
        </p:blipFill>
        <p:spPr>
          <a:xfrm>
            <a:off x="1013474" y="1109339"/>
            <a:ext cx="5449060" cy="4639322"/>
          </a:xfrm>
          <a:prstGeom prst="rect">
            <a:avLst/>
          </a:prstGeom>
        </p:spPr>
      </p:pic>
      <p:pic>
        <p:nvPicPr>
          <p:cNvPr id="15" name="Pladsholder til indhold 11">
            <a:extLst>
              <a:ext uri="{FF2B5EF4-FFF2-40B4-BE49-F238E27FC236}">
                <a16:creationId xmlns:a16="http://schemas.microsoft.com/office/drawing/2014/main" id="{E84B0D2B-0F2D-DD25-F93D-21F83B0FC87F}"/>
              </a:ext>
            </a:extLst>
          </p:cNvPr>
          <p:cNvPicPr>
            <a:picLocks noChangeAspect="1"/>
          </p:cNvPicPr>
          <p:nvPr/>
        </p:nvPicPr>
        <p:blipFill>
          <a:blip r:embed="rId5"/>
          <a:stretch>
            <a:fillRect/>
          </a:stretch>
        </p:blipFill>
        <p:spPr>
          <a:xfrm>
            <a:off x="627887" y="4020586"/>
            <a:ext cx="5468113" cy="2514951"/>
          </a:xfrm>
          <a:prstGeom prst="rect">
            <a:avLst/>
          </a:prstGeom>
        </p:spPr>
      </p:pic>
      <p:pic>
        <p:nvPicPr>
          <p:cNvPr id="4" name="Billede 3">
            <a:extLst>
              <a:ext uri="{FF2B5EF4-FFF2-40B4-BE49-F238E27FC236}">
                <a16:creationId xmlns:a16="http://schemas.microsoft.com/office/drawing/2014/main" id="{C706FCEE-8E49-0A51-ACBD-7604546C639D}"/>
              </a:ext>
            </a:extLst>
          </p:cNvPr>
          <p:cNvPicPr>
            <a:picLocks noChangeAspect="1"/>
          </p:cNvPicPr>
          <p:nvPr/>
        </p:nvPicPr>
        <p:blipFill>
          <a:blip r:embed="rId6"/>
          <a:stretch>
            <a:fillRect/>
          </a:stretch>
        </p:blipFill>
        <p:spPr>
          <a:xfrm>
            <a:off x="6600717" y="1551723"/>
            <a:ext cx="5449060" cy="3685103"/>
          </a:xfrm>
          <a:prstGeom prst="rect">
            <a:avLst/>
          </a:prstGeom>
        </p:spPr>
      </p:pic>
    </p:spTree>
    <p:extLst>
      <p:ext uri="{BB962C8B-B14F-4D97-AF65-F5344CB8AC3E}">
        <p14:creationId xmlns:p14="http://schemas.microsoft.com/office/powerpoint/2010/main" val="1579615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6D8DC-FBE7-6503-28C6-C3FC2F14A14B}"/>
            </a:ext>
          </a:extLst>
        </p:cNvPr>
        <p:cNvGrpSpPr/>
        <p:nvPr/>
      </p:nvGrpSpPr>
      <p:grpSpPr>
        <a:xfrm>
          <a:off x="0" y="0"/>
          <a:ext cx="0" cy="0"/>
          <a:chOff x="0" y="0"/>
          <a:chExt cx="0" cy="0"/>
        </a:xfrm>
      </p:grpSpPr>
      <p:pic>
        <p:nvPicPr>
          <p:cNvPr id="12" name="Pladsholder til indhold 11">
            <a:extLst>
              <a:ext uri="{FF2B5EF4-FFF2-40B4-BE49-F238E27FC236}">
                <a16:creationId xmlns:a16="http://schemas.microsoft.com/office/drawing/2014/main" id="{850C28E2-EBDC-6EA1-4C9E-543C95002FB7}"/>
              </a:ext>
            </a:extLst>
          </p:cNvPr>
          <p:cNvPicPr>
            <a:picLocks noGrp="1" noChangeAspect="1"/>
          </p:cNvPicPr>
          <p:nvPr>
            <p:ph idx="13"/>
          </p:nvPr>
        </p:nvPicPr>
        <p:blipFill>
          <a:blip r:embed="rId2"/>
          <a:stretch>
            <a:fillRect/>
          </a:stretch>
        </p:blipFill>
        <p:spPr>
          <a:xfrm>
            <a:off x="-520082" y="4651107"/>
            <a:ext cx="5732486" cy="4832897"/>
          </a:xfrm>
          <a:prstGeom prst="rect">
            <a:avLst/>
          </a:prstGeom>
        </p:spPr>
      </p:pic>
      <p:sp>
        <p:nvSpPr>
          <p:cNvPr id="2" name="Titel 1">
            <a:extLst>
              <a:ext uri="{FF2B5EF4-FFF2-40B4-BE49-F238E27FC236}">
                <a16:creationId xmlns:a16="http://schemas.microsoft.com/office/drawing/2014/main" id="{FFAAEAF8-9312-725B-236C-6BC912B8184B}"/>
              </a:ext>
            </a:extLst>
          </p:cNvPr>
          <p:cNvSpPr>
            <a:spLocks noGrp="1"/>
          </p:cNvSpPr>
          <p:nvPr>
            <p:ph type="title"/>
          </p:nvPr>
        </p:nvSpPr>
        <p:spPr>
          <a:xfrm>
            <a:off x="334017" y="254341"/>
            <a:ext cx="5224717" cy="905669"/>
          </a:xfrm>
        </p:spPr>
        <p:txBody>
          <a:bodyPr/>
          <a:lstStyle/>
          <a:p>
            <a:r>
              <a:rPr lang="da-DK" dirty="0"/>
              <a:t>Beredskab på bl.dk </a:t>
            </a:r>
          </a:p>
        </p:txBody>
      </p:sp>
      <p:pic>
        <p:nvPicPr>
          <p:cNvPr id="4" name="Billede 3" descr="Et billede, der indeholder tekst, skærmbillede, Font/skrifttype, design&#10;&#10;AI-genereret indhold kan være ukorrekt.">
            <a:extLst>
              <a:ext uri="{FF2B5EF4-FFF2-40B4-BE49-F238E27FC236}">
                <a16:creationId xmlns:a16="http://schemas.microsoft.com/office/drawing/2014/main" id="{C165420D-2BCB-85DA-FF49-F6E473D78F65}"/>
              </a:ext>
            </a:extLst>
          </p:cNvPr>
          <p:cNvPicPr>
            <a:picLocks noChangeAspect="1"/>
          </p:cNvPicPr>
          <p:nvPr/>
        </p:nvPicPr>
        <p:blipFill>
          <a:blip r:embed="rId3"/>
          <a:stretch>
            <a:fillRect/>
          </a:stretch>
        </p:blipFill>
        <p:spPr>
          <a:xfrm>
            <a:off x="-620157" y="1381906"/>
            <a:ext cx="5407728" cy="3269201"/>
          </a:xfrm>
          <a:prstGeom prst="rect">
            <a:avLst/>
          </a:prstGeom>
        </p:spPr>
      </p:pic>
      <p:sp>
        <p:nvSpPr>
          <p:cNvPr id="7" name="Pladsholder til indhold 6">
            <a:extLst>
              <a:ext uri="{FF2B5EF4-FFF2-40B4-BE49-F238E27FC236}">
                <a16:creationId xmlns:a16="http://schemas.microsoft.com/office/drawing/2014/main" id="{3CB9FBCA-910F-6135-E594-BC4249C766C6}"/>
              </a:ext>
            </a:extLst>
          </p:cNvPr>
          <p:cNvSpPr>
            <a:spLocks noGrp="1"/>
          </p:cNvSpPr>
          <p:nvPr>
            <p:ph idx="1"/>
          </p:nvPr>
        </p:nvSpPr>
        <p:spPr>
          <a:xfrm>
            <a:off x="334017" y="1521935"/>
            <a:ext cx="4878387" cy="4905681"/>
          </a:xfrm>
        </p:spPr>
        <p:txBody>
          <a:bodyPr/>
          <a:lstStyle/>
          <a:p>
            <a:r>
              <a:rPr lang="da-DK" dirty="0"/>
              <a:t>,</a:t>
            </a:r>
          </a:p>
        </p:txBody>
      </p:sp>
      <p:pic>
        <p:nvPicPr>
          <p:cNvPr id="9" name="Billede 8" descr="Et billede, der indeholder tekst, skærmbillede, Font/skrifttype, visitkort&#10;&#10;AI-genereret indhold kan være ukorrekt.">
            <a:extLst>
              <a:ext uri="{FF2B5EF4-FFF2-40B4-BE49-F238E27FC236}">
                <a16:creationId xmlns:a16="http://schemas.microsoft.com/office/drawing/2014/main" id="{3E158FDF-1BEE-E65D-9C63-6C8C29237F1E}"/>
              </a:ext>
            </a:extLst>
          </p:cNvPr>
          <p:cNvPicPr>
            <a:picLocks noChangeAspect="1"/>
          </p:cNvPicPr>
          <p:nvPr/>
        </p:nvPicPr>
        <p:blipFill>
          <a:blip r:embed="rId4"/>
          <a:stretch>
            <a:fillRect/>
          </a:stretch>
        </p:blipFill>
        <p:spPr>
          <a:xfrm>
            <a:off x="4715120" y="1182168"/>
            <a:ext cx="8828533" cy="3468939"/>
          </a:xfrm>
          <a:prstGeom prst="rect">
            <a:avLst/>
          </a:prstGeom>
        </p:spPr>
      </p:pic>
      <p:pic>
        <p:nvPicPr>
          <p:cNvPr id="11" name="Billede 10" descr="Et billede, der indeholder tekst, skærmbillede, Font/skrifttype&#10;&#10;AI-genereret indhold kan være ukorrekt.">
            <a:extLst>
              <a:ext uri="{FF2B5EF4-FFF2-40B4-BE49-F238E27FC236}">
                <a16:creationId xmlns:a16="http://schemas.microsoft.com/office/drawing/2014/main" id="{E185DB68-C865-3013-A48A-D715C375AA22}"/>
              </a:ext>
            </a:extLst>
          </p:cNvPr>
          <p:cNvPicPr>
            <a:picLocks noChangeAspect="1"/>
          </p:cNvPicPr>
          <p:nvPr/>
        </p:nvPicPr>
        <p:blipFill>
          <a:blip r:embed="rId5"/>
          <a:stretch>
            <a:fillRect/>
          </a:stretch>
        </p:blipFill>
        <p:spPr>
          <a:xfrm>
            <a:off x="8553089" y="3985788"/>
            <a:ext cx="3989184" cy="2872212"/>
          </a:xfrm>
          <a:prstGeom prst="rect">
            <a:avLst/>
          </a:prstGeom>
        </p:spPr>
      </p:pic>
      <p:pic>
        <p:nvPicPr>
          <p:cNvPr id="15" name="Billede 14" descr="Et billede, der indeholder tekst, skærmbillede, Font/skrifttype&#10;&#10;AI-genereret indhold kan være ukorrekt.">
            <a:extLst>
              <a:ext uri="{FF2B5EF4-FFF2-40B4-BE49-F238E27FC236}">
                <a16:creationId xmlns:a16="http://schemas.microsoft.com/office/drawing/2014/main" id="{69ECCD61-07BC-B004-592C-EC59BF5A8BF0}"/>
              </a:ext>
            </a:extLst>
          </p:cNvPr>
          <p:cNvPicPr>
            <a:picLocks noChangeAspect="1"/>
          </p:cNvPicPr>
          <p:nvPr/>
        </p:nvPicPr>
        <p:blipFill>
          <a:blip r:embed="rId6"/>
          <a:stretch>
            <a:fillRect/>
          </a:stretch>
        </p:blipFill>
        <p:spPr>
          <a:xfrm>
            <a:off x="4296696" y="4157475"/>
            <a:ext cx="4467893" cy="2763773"/>
          </a:xfrm>
          <a:prstGeom prst="rect">
            <a:avLst/>
          </a:prstGeom>
        </p:spPr>
      </p:pic>
    </p:spTree>
    <p:extLst>
      <p:ext uri="{BB962C8B-B14F-4D97-AF65-F5344CB8AC3E}">
        <p14:creationId xmlns:p14="http://schemas.microsoft.com/office/powerpoint/2010/main" val="4254090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C1955-9F57-84BD-A5EA-88CFF88146FE}"/>
            </a:ext>
          </a:extLst>
        </p:cNvPr>
        <p:cNvGrpSpPr/>
        <p:nvPr/>
      </p:nvGrpSpPr>
      <p:grpSpPr>
        <a:xfrm>
          <a:off x="0" y="0"/>
          <a:ext cx="0" cy="0"/>
          <a:chOff x="0" y="0"/>
          <a:chExt cx="0" cy="0"/>
        </a:xfrm>
      </p:grpSpPr>
      <p:sp>
        <p:nvSpPr>
          <p:cNvPr id="54274" name="Titel 1">
            <a:extLst>
              <a:ext uri="{FF2B5EF4-FFF2-40B4-BE49-F238E27FC236}">
                <a16:creationId xmlns:a16="http://schemas.microsoft.com/office/drawing/2014/main" id="{7B8B7FDA-1406-3587-12D0-BBF97204CA6B}"/>
              </a:ext>
            </a:extLst>
          </p:cNvPr>
          <p:cNvSpPr>
            <a:spLocks noGrp="1"/>
          </p:cNvSpPr>
          <p:nvPr>
            <p:ph type="title"/>
          </p:nvPr>
        </p:nvSpPr>
        <p:spPr/>
        <p:txBody>
          <a:bodyPr/>
          <a:lstStyle/>
          <a:p>
            <a:r>
              <a:rPr lang="da-DK" altLang="da-DK" dirty="0">
                <a:ea typeface="ＭＳ Ｐゴシック" panose="020B0600070205080204" pitchFamily="34" charset="-128"/>
              </a:rPr>
              <a:t>Beredskab </a:t>
            </a:r>
          </a:p>
        </p:txBody>
      </p:sp>
      <p:sp>
        <p:nvSpPr>
          <p:cNvPr id="54275" name="Pladsholder til indhold 2">
            <a:extLst>
              <a:ext uri="{FF2B5EF4-FFF2-40B4-BE49-F238E27FC236}">
                <a16:creationId xmlns:a16="http://schemas.microsoft.com/office/drawing/2014/main" id="{D5CFC334-DF4D-6C60-6C76-257DC4983652}"/>
              </a:ext>
            </a:extLst>
          </p:cNvPr>
          <p:cNvSpPr>
            <a:spLocks noGrp="1" noChangeArrowheads="1"/>
          </p:cNvSpPr>
          <p:nvPr>
            <p:ph idx="1"/>
          </p:nvPr>
        </p:nvSpPr>
        <p:spPr bwMode="auto">
          <a:xfrm>
            <a:off x="766762" y="1258183"/>
            <a:ext cx="10658475" cy="4900036"/>
          </a:xfrm>
        </p:spPr>
        <p:txBody>
          <a:bodyPr wrap="square" numCol="1" anchor="t" anchorCtr="0" compatLnSpc="1">
            <a:prstTxWarp prst="textNoShape">
              <a:avLst/>
            </a:prstTxWarp>
          </a:bodyPr>
          <a:lstStyle/>
          <a:p>
            <a:pPr marL="0" indent="0">
              <a:buNone/>
            </a:pPr>
            <a:r>
              <a:rPr lang="da-DK" altLang="da-DK" sz="2000" b="1" dirty="0">
                <a:solidFill>
                  <a:schemeClr val="tx2"/>
                </a:solidFill>
                <a:ea typeface="ＭＳ Ｐゴシック" panose="020B0600070205080204" pitchFamily="34" charset="-128"/>
              </a:rPr>
              <a:t>Hvad er det for en krise? Ingen kommunikation/forsyning så er det vigtigt at alt er aftalt</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Hvem kan møde ind?</a:t>
            </a:r>
          </a:p>
          <a:p>
            <a:pPr marL="0" indent="0">
              <a:buNone/>
            </a:pPr>
            <a:r>
              <a:rPr lang="da-DK" altLang="da-DK" sz="2000" dirty="0">
                <a:solidFill>
                  <a:schemeClr val="tx2"/>
                </a:solidFill>
                <a:ea typeface="ＭＳ Ｐゴシック" panose="020B0600070205080204" pitchFamily="34" charset="-128"/>
              </a:rPr>
              <a:t>Hvem vil møde ind?</a:t>
            </a:r>
          </a:p>
          <a:p>
            <a:pPr marL="0" indent="0">
              <a:buNone/>
            </a:pPr>
            <a:r>
              <a:rPr lang="da-DK" altLang="da-DK" sz="2000" dirty="0">
                <a:solidFill>
                  <a:schemeClr val="tx2"/>
                </a:solidFill>
                <a:ea typeface="ＭＳ Ｐゴシック" panose="020B0600070205080204" pitchFamily="34" charset="-128"/>
              </a:rPr>
              <a:t>Er der beboere i afdelingerne der har lyst til at være en del kriseberedskabet, tidligere sygeplejerske, politifolk, soldater eller andre der gerne vil kan bidrage med hjælp</a:t>
            </a:r>
          </a:p>
          <a:p>
            <a:pPr marL="0" indent="0">
              <a:buNone/>
            </a:pPr>
            <a:r>
              <a:rPr lang="da-DK" altLang="da-DK" sz="2000" dirty="0">
                <a:solidFill>
                  <a:schemeClr val="tx2"/>
                </a:solidFill>
                <a:ea typeface="ＭＳ Ｐゴシック" panose="020B0600070205080204" pitchFamily="34" charset="-128"/>
              </a:rPr>
              <a:t>Dagligt fysisk møde i fælleshus kl. 13.00</a:t>
            </a:r>
          </a:p>
          <a:p>
            <a:pPr marL="0" indent="0">
              <a:buNone/>
            </a:pPr>
            <a:r>
              <a:rPr lang="da-DK" altLang="da-DK" sz="2000" dirty="0">
                <a:solidFill>
                  <a:schemeClr val="tx2"/>
                </a:solidFill>
                <a:ea typeface="ＭＳ Ｐゴシック" panose="020B0600070205080204" pitchFamily="34" charset="-128"/>
              </a:rPr>
              <a:t>Deltagere: Økonomichef, IT, Udlejning, Ejendomme, Byggeri, Kommunikation, Direktør m.fl.</a:t>
            </a:r>
          </a:p>
          <a:p>
            <a:pPr marL="0" indent="0">
              <a:buNone/>
            </a:pPr>
            <a:r>
              <a:rPr lang="da-DK" altLang="da-DK" sz="2000" dirty="0">
                <a:solidFill>
                  <a:schemeClr val="tx2"/>
                </a:solidFill>
                <a:ea typeface="ＭＳ Ｐゴシック" panose="020B0600070205080204" pitchFamily="34" charset="-128"/>
              </a:rPr>
              <a:t>Hvem har hvilke ansvarsområder i Vejle er der deres driftschef til officer med erfaring fra flere udsendelser, så her er det oplagt at det er ham der styrer ”driften” af situationen, chef for krisestaben</a:t>
            </a:r>
          </a:p>
          <a:p>
            <a:pPr marL="0" indent="0">
              <a:buNone/>
            </a:pPr>
            <a:endParaRPr lang="da-DK" altLang="da-DK" dirty="0">
              <a:ea typeface="ＭＳ Ｐゴシック" panose="020B0600070205080204" pitchFamily="34" charset="-128"/>
            </a:endParaRPr>
          </a:p>
        </p:txBody>
      </p:sp>
      <p:sp>
        <p:nvSpPr>
          <p:cNvPr id="4" name="Pladsholder til dato 3">
            <a:extLst>
              <a:ext uri="{FF2B5EF4-FFF2-40B4-BE49-F238E27FC236}">
                <a16:creationId xmlns:a16="http://schemas.microsoft.com/office/drawing/2014/main" id="{CDD64A2D-AA0F-2347-C68F-1E458721F9FD}"/>
              </a:ext>
            </a:extLst>
          </p:cNvPr>
          <p:cNvSpPr>
            <a:spLocks noGrp="1"/>
          </p:cNvSpPr>
          <p:nvPr>
            <p:ph type="dt" sz="quarter" idx="10"/>
          </p:nvPr>
        </p:nvSpPr>
        <p:spPr/>
        <p:txBody>
          <a:bodyPr/>
          <a:lstStyle/>
          <a:p>
            <a:pPr>
              <a:defRPr/>
            </a:pPr>
            <a:endParaRPr lang="da-DK"/>
          </a:p>
        </p:txBody>
      </p:sp>
      <p:sp>
        <p:nvSpPr>
          <p:cNvPr id="5" name="Pladsholder til sidefod 4">
            <a:extLst>
              <a:ext uri="{FF2B5EF4-FFF2-40B4-BE49-F238E27FC236}">
                <a16:creationId xmlns:a16="http://schemas.microsoft.com/office/drawing/2014/main" id="{68C32C67-FACC-FEEE-018E-03F8075BEFC2}"/>
              </a:ext>
            </a:extLst>
          </p:cNvPr>
          <p:cNvSpPr>
            <a:spLocks noGrp="1"/>
          </p:cNvSpPr>
          <p:nvPr>
            <p:ph type="ftr" sz="quarter" idx="11"/>
          </p:nvPr>
        </p:nvSpPr>
        <p:spPr/>
        <p:txBody>
          <a:bodyPr/>
          <a:lstStyle/>
          <a:p>
            <a:pPr>
              <a:defRPr/>
            </a:pPr>
            <a:endParaRPr lang="da-DK"/>
          </a:p>
        </p:txBody>
      </p:sp>
      <p:sp>
        <p:nvSpPr>
          <p:cNvPr id="54278" name="Pladsholder til slidenummer 5">
            <a:extLst>
              <a:ext uri="{FF2B5EF4-FFF2-40B4-BE49-F238E27FC236}">
                <a16:creationId xmlns:a16="http://schemas.microsoft.com/office/drawing/2014/main" id="{BD823BA2-30C2-0314-0E40-2C1B1BE6C01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6EC33A-3A4C-4A46-BF8C-47785CAADCB1}" type="slidenum">
              <a:rPr lang="da-DK" altLang="da-DK" smtClean="0"/>
              <a:pPr/>
              <a:t>35</a:t>
            </a:fld>
            <a:endParaRPr lang="da-DK" altLang="da-DK"/>
          </a:p>
        </p:txBody>
      </p:sp>
    </p:spTree>
    <p:extLst>
      <p:ext uri="{BB962C8B-B14F-4D97-AF65-F5344CB8AC3E}">
        <p14:creationId xmlns:p14="http://schemas.microsoft.com/office/powerpoint/2010/main" val="2524449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E03C663D-A854-9F9B-D9DB-0B3C98982B82}"/>
              </a:ext>
            </a:extLst>
          </p:cNvPr>
          <p:cNvSpPr>
            <a:spLocks noGrp="1"/>
          </p:cNvSpPr>
          <p:nvPr>
            <p:ph type="title"/>
          </p:nvPr>
        </p:nvSpPr>
        <p:spPr>
          <a:xfrm>
            <a:off x="650875" y="222250"/>
            <a:ext cx="10836275" cy="849313"/>
          </a:xfrm>
        </p:spPr>
        <p:txBody>
          <a:bodyPr/>
          <a:lstStyle/>
          <a:p>
            <a:r>
              <a:rPr lang="da-DK" altLang="da-DK" b="1">
                <a:ea typeface="ＭＳ Ｐゴシック" panose="020B0600070205080204" pitchFamily="34" charset="-128"/>
              </a:rPr>
              <a:t>Krisehåndtering</a:t>
            </a:r>
            <a:br>
              <a:rPr lang="da-DK" altLang="da-DK" b="1">
                <a:ea typeface="ＭＳ Ｐゴシック" panose="020B0600070205080204" pitchFamily="34" charset="-128"/>
              </a:rPr>
            </a:br>
            <a:endParaRPr lang="da-DK" altLang="da-DK">
              <a:ea typeface="ＭＳ Ｐゴシック" panose="020B0600070205080204" pitchFamily="34" charset="-128"/>
            </a:endParaRPr>
          </a:p>
        </p:txBody>
      </p:sp>
      <p:sp>
        <p:nvSpPr>
          <p:cNvPr id="52227" name="Pladsholder til indhold 2">
            <a:extLst>
              <a:ext uri="{FF2B5EF4-FFF2-40B4-BE49-F238E27FC236}">
                <a16:creationId xmlns:a16="http://schemas.microsoft.com/office/drawing/2014/main" id="{A693EAAE-7AD6-8BD0-F244-1D2843602299}"/>
              </a:ext>
            </a:extLst>
          </p:cNvPr>
          <p:cNvSpPr>
            <a:spLocks noGrp="1" noChangeArrowheads="1"/>
          </p:cNvSpPr>
          <p:nvPr>
            <p:ph idx="1"/>
          </p:nvPr>
        </p:nvSpPr>
        <p:spPr bwMode="auto">
          <a:xfrm>
            <a:off x="786018" y="881882"/>
            <a:ext cx="10836275" cy="3848100"/>
          </a:xfrm>
        </p:spPr>
        <p:txBody>
          <a:bodyPr wrap="square" numCol="1" anchor="t" anchorCtr="0" compatLnSpc="1">
            <a:prstTxWarp prst="textNoShape">
              <a:avLst/>
            </a:prstTxWarp>
          </a:bodyPr>
          <a:lstStyle/>
          <a:p>
            <a:pPr marL="0" indent="0">
              <a:buNone/>
            </a:pPr>
            <a:r>
              <a:rPr lang="da-DK" altLang="da-DK" sz="2000" b="1" dirty="0">
                <a:solidFill>
                  <a:schemeClr val="tx2"/>
                </a:solidFill>
                <a:ea typeface="ＭＳ Ｐゴシック" panose="020B0600070205080204" pitchFamily="34" charset="-128"/>
              </a:rPr>
              <a:t>1. Situation</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Status: hvad er sket?</a:t>
            </a:r>
          </a:p>
          <a:p>
            <a:pPr marL="0" indent="0">
              <a:buNone/>
            </a:pPr>
            <a:r>
              <a:rPr lang="da-DK" altLang="da-DK" sz="2000" dirty="0">
                <a:solidFill>
                  <a:schemeClr val="tx2"/>
                </a:solidFill>
                <a:ea typeface="ＭＳ Ｐゴシック" panose="020B0600070205080204" pitchFamily="34" charset="-128"/>
              </a:rPr>
              <a:t>Er internet afkoblet på alle lokationer?</a:t>
            </a:r>
          </a:p>
          <a:p>
            <a:pPr marL="0" indent="0">
              <a:buNone/>
            </a:pPr>
            <a:r>
              <a:rPr lang="da-DK" altLang="da-DK" sz="2000" dirty="0">
                <a:solidFill>
                  <a:schemeClr val="tx2"/>
                </a:solidFill>
                <a:ea typeface="ＭＳ Ｐゴシック" panose="020B0600070205080204" pitchFamily="34" charset="-128"/>
              </a:rPr>
              <a:t>Hvordan håndteres hjemmearbejde?</a:t>
            </a:r>
          </a:p>
          <a:p>
            <a:pPr marL="0" indent="0">
              <a:buNone/>
            </a:pPr>
            <a:r>
              <a:rPr lang="da-DK" altLang="da-DK" sz="2000" b="1" dirty="0">
                <a:solidFill>
                  <a:schemeClr val="tx2"/>
                </a:solidFill>
                <a:ea typeface="ＭＳ Ｐゴシック" panose="020B0600070205080204" pitchFamily="34" charset="-128"/>
              </a:rPr>
              <a:t>2. Systemer</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Gennemgå IT-aftaler og systemliste</a:t>
            </a:r>
          </a:p>
          <a:p>
            <a:pPr marL="0" indent="0">
              <a:buNone/>
            </a:pPr>
            <a:r>
              <a:rPr lang="da-DK" altLang="da-DK" sz="2000" dirty="0">
                <a:solidFill>
                  <a:schemeClr val="tx2"/>
                </a:solidFill>
                <a:ea typeface="ＭＳ Ｐゴシック" panose="020B0600070205080204" pitchFamily="34" charset="-128"/>
              </a:rPr>
              <a:t>Vurder hvilke systemer er berørt</a:t>
            </a:r>
          </a:p>
          <a:p>
            <a:pPr marL="0" indent="0">
              <a:buNone/>
            </a:pPr>
            <a:r>
              <a:rPr lang="da-DK" altLang="da-DK" sz="2000" b="1" dirty="0">
                <a:solidFill>
                  <a:schemeClr val="tx2"/>
                </a:solidFill>
                <a:ea typeface="ＭＳ Ｐゴシック" panose="020B0600070205080204" pitchFamily="34" charset="-128"/>
              </a:rPr>
              <a:t>3. Kommunikationslinjer</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Fungerer mail, fastnet (</a:t>
            </a:r>
            <a:r>
              <a:rPr lang="da-DK" altLang="da-DK" sz="2000" dirty="0" err="1">
                <a:solidFill>
                  <a:schemeClr val="tx2"/>
                </a:solidFill>
                <a:ea typeface="ＭＳ Ｐゴシック" panose="020B0600070205080204" pitchFamily="34" charset="-128"/>
              </a:rPr>
              <a:t>Norlys</a:t>
            </a:r>
            <a:r>
              <a:rPr lang="da-DK" altLang="da-DK" sz="2000" dirty="0">
                <a:solidFill>
                  <a:schemeClr val="tx2"/>
                </a:solidFill>
                <a:ea typeface="ＭＳ Ｐゴシック" panose="020B0600070205080204" pitchFamily="34" charset="-128"/>
              </a:rPr>
              <a:t>), mobiler, SMS-modul?</a:t>
            </a:r>
          </a:p>
          <a:p>
            <a:pPr marL="0" indent="0">
              <a:buNone/>
            </a:pPr>
            <a:r>
              <a:rPr lang="da-DK" altLang="da-DK" sz="2000" dirty="0">
                <a:solidFill>
                  <a:schemeClr val="tx2"/>
                </a:solidFill>
                <a:ea typeface="ＭＳ Ｐゴシック" panose="020B0600070205080204" pitchFamily="34" charset="-128"/>
              </a:rPr>
              <a:t>Hvis hovednummer ikke virker: tildel én mobil pr. lokation til beboerkommunikation</a:t>
            </a:r>
          </a:p>
          <a:p>
            <a:pPr marL="0" indent="0">
              <a:buNone/>
            </a:pPr>
            <a:r>
              <a:rPr lang="da-DK" altLang="da-DK" sz="2000" dirty="0">
                <a:solidFill>
                  <a:schemeClr val="tx2"/>
                </a:solidFill>
                <a:ea typeface="ＭＳ Ｐゴシック" panose="020B0600070205080204" pitchFamily="34" charset="-128"/>
              </a:rPr>
              <a:t>Drift sørger for postkørsel 3 gange dagligt mellem centre</a:t>
            </a:r>
          </a:p>
          <a:p>
            <a:pPr marL="0" indent="0">
              <a:buNone/>
            </a:pPr>
            <a:r>
              <a:rPr lang="da-DK" altLang="da-DK" sz="2000" dirty="0">
                <a:solidFill>
                  <a:schemeClr val="tx2"/>
                </a:solidFill>
                <a:ea typeface="ＭＳ Ｐゴシック" panose="020B0600070205080204" pitchFamily="34" charset="-128"/>
              </a:rPr>
              <a:t>Overvej behov for synlige medarbejdere i boligområderne</a:t>
            </a:r>
          </a:p>
          <a:p>
            <a:pPr marL="0" indent="0">
              <a:buNone/>
            </a:pPr>
            <a:r>
              <a:rPr lang="da-DK" altLang="da-DK" sz="2000" dirty="0">
                <a:solidFill>
                  <a:schemeClr val="tx2"/>
                </a:solidFill>
                <a:ea typeface="ＭＳ Ｐゴシック" panose="020B0600070205080204" pitchFamily="34" charset="-128"/>
              </a:rPr>
              <a:t>Hver lokation har nødgenerator, </a:t>
            </a:r>
            <a:r>
              <a:rPr lang="da-DK" altLang="da-DK" sz="2000" dirty="0" err="1">
                <a:solidFill>
                  <a:schemeClr val="tx2"/>
                </a:solidFill>
                <a:ea typeface="ＭＳ Ｐゴシック" panose="020B0600070205080204" pitchFamily="34" charset="-128"/>
              </a:rPr>
              <a:t>powerbanks</a:t>
            </a:r>
            <a:r>
              <a:rPr lang="da-DK" altLang="da-DK" sz="2000" dirty="0">
                <a:solidFill>
                  <a:schemeClr val="tx2"/>
                </a:solidFill>
                <a:ea typeface="ＭＳ Ｐゴシック" panose="020B0600070205080204" pitchFamily="34" charset="-128"/>
              </a:rPr>
              <a:t> og </a:t>
            </a:r>
            <a:r>
              <a:rPr lang="da-DK" altLang="da-DK" sz="2000" dirty="0" err="1">
                <a:solidFill>
                  <a:schemeClr val="tx2"/>
                </a:solidFill>
                <a:ea typeface="ＭＳ Ｐゴシック" panose="020B0600070205080204" pitchFamily="34" charset="-128"/>
              </a:rPr>
              <a:t>walkie</a:t>
            </a:r>
            <a:r>
              <a:rPr lang="da-DK" altLang="da-DK" sz="2000" dirty="0">
                <a:solidFill>
                  <a:schemeClr val="tx2"/>
                </a:solidFill>
                <a:ea typeface="ＭＳ Ｐゴシック" panose="020B0600070205080204" pitchFamily="34" charset="-128"/>
              </a:rPr>
              <a:t> </a:t>
            </a:r>
            <a:r>
              <a:rPr lang="da-DK" altLang="da-DK" sz="2000" dirty="0" err="1">
                <a:solidFill>
                  <a:schemeClr val="tx2"/>
                </a:solidFill>
                <a:ea typeface="ＭＳ Ｐゴシック" panose="020B0600070205080204" pitchFamily="34" charset="-128"/>
              </a:rPr>
              <a:t>talkies</a:t>
            </a:r>
            <a:endParaRPr lang="da-DK" altLang="da-DK" sz="2000" dirty="0">
              <a:solidFill>
                <a:schemeClr val="tx2"/>
              </a:solidFill>
              <a:ea typeface="ＭＳ Ｐゴシック" panose="020B0600070205080204" pitchFamily="34" charset="-128"/>
            </a:endParaRPr>
          </a:p>
          <a:p>
            <a:pPr marL="431800" indent="-431800"/>
            <a:endParaRPr lang="da-DK" altLang="da-DK" sz="2000" dirty="0">
              <a:solidFill>
                <a:schemeClr val="tx2"/>
              </a:solidFill>
              <a:ea typeface="ＭＳ Ｐゴシック" panose="020B0600070205080204" pitchFamily="34" charset="-128"/>
            </a:endParaRPr>
          </a:p>
        </p:txBody>
      </p:sp>
      <p:sp>
        <p:nvSpPr>
          <p:cNvPr id="4" name="Pladsholder til dato 3">
            <a:extLst>
              <a:ext uri="{FF2B5EF4-FFF2-40B4-BE49-F238E27FC236}">
                <a16:creationId xmlns:a16="http://schemas.microsoft.com/office/drawing/2014/main" id="{6F06222C-AADB-7C49-C6E0-C10C3CCB1A1D}"/>
              </a:ext>
            </a:extLst>
          </p:cNvPr>
          <p:cNvSpPr>
            <a:spLocks noGrp="1"/>
          </p:cNvSpPr>
          <p:nvPr>
            <p:ph type="dt" sz="quarter" idx="10"/>
          </p:nvPr>
        </p:nvSpPr>
        <p:spPr/>
        <p:txBody>
          <a:bodyPr/>
          <a:lstStyle/>
          <a:p>
            <a:pPr>
              <a:defRPr/>
            </a:pPr>
            <a:endParaRPr lang="da-DK"/>
          </a:p>
        </p:txBody>
      </p:sp>
      <p:sp>
        <p:nvSpPr>
          <p:cNvPr id="5" name="Pladsholder til sidefod 4">
            <a:extLst>
              <a:ext uri="{FF2B5EF4-FFF2-40B4-BE49-F238E27FC236}">
                <a16:creationId xmlns:a16="http://schemas.microsoft.com/office/drawing/2014/main" id="{1CE157FD-6FD3-6AE7-4BD2-77D942B13E51}"/>
              </a:ext>
            </a:extLst>
          </p:cNvPr>
          <p:cNvSpPr>
            <a:spLocks noGrp="1"/>
          </p:cNvSpPr>
          <p:nvPr>
            <p:ph type="ftr" sz="quarter" idx="11"/>
          </p:nvPr>
        </p:nvSpPr>
        <p:spPr/>
        <p:txBody>
          <a:bodyPr/>
          <a:lstStyle/>
          <a:p>
            <a:pPr>
              <a:defRPr/>
            </a:pPr>
            <a:endParaRPr lang="da-DK"/>
          </a:p>
        </p:txBody>
      </p:sp>
      <p:sp>
        <p:nvSpPr>
          <p:cNvPr id="52230" name="Pladsholder til slidenummer 5">
            <a:extLst>
              <a:ext uri="{FF2B5EF4-FFF2-40B4-BE49-F238E27FC236}">
                <a16:creationId xmlns:a16="http://schemas.microsoft.com/office/drawing/2014/main" id="{4BBA1996-2F86-9DF3-BE4B-D99F27EAAB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E882D8-855B-4C63-8664-5AF02A6D53C1}" type="slidenum">
              <a:rPr lang="da-DK" altLang="da-DK" smtClean="0"/>
              <a:pPr/>
              <a:t>36</a:t>
            </a:fld>
            <a:endParaRPr lang="da-DK" altLang="da-DK"/>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a:extLst>
              <a:ext uri="{FF2B5EF4-FFF2-40B4-BE49-F238E27FC236}">
                <a16:creationId xmlns:a16="http://schemas.microsoft.com/office/drawing/2014/main" id="{6F21C6ED-19AB-ADFA-FA5B-181E298F50A9}"/>
              </a:ext>
            </a:extLst>
          </p:cNvPr>
          <p:cNvSpPr>
            <a:spLocks noGrp="1"/>
          </p:cNvSpPr>
          <p:nvPr>
            <p:ph type="title"/>
          </p:nvPr>
        </p:nvSpPr>
        <p:spPr>
          <a:xfrm>
            <a:off x="568325" y="136525"/>
            <a:ext cx="10836275" cy="849313"/>
          </a:xfrm>
        </p:spPr>
        <p:txBody>
          <a:bodyPr/>
          <a:lstStyle/>
          <a:p>
            <a:r>
              <a:rPr lang="da-DK" altLang="da-DK">
                <a:ea typeface="ＭＳ Ｐゴシック" panose="020B0600070205080204" pitchFamily="34" charset="-128"/>
              </a:rPr>
              <a:t>Beredskab - forsat</a:t>
            </a:r>
          </a:p>
        </p:txBody>
      </p:sp>
      <p:sp>
        <p:nvSpPr>
          <p:cNvPr id="53251" name="Pladsholder til indhold 2">
            <a:extLst>
              <a:ext uri="{FF2B5EF4-FFF2-40B4-BE49-F238E27FC236}">
                <a16:creationId xmlns:a16="http://schemas.microsoft.com/office/drawing/2014/main" id="{110CCF68-05E4-13B2-D017-D24300689060}"/>
              </a:ext>
            </a:extLst>
          </p:cNvPr>
          <p:cNvSpPr>
            <a:spLocks noGrp="1" noChangeArrowheads="1"/>
          </p:cNvSpPr>
          <p:nvPr>
            <p:ph idx="1"/>
          </p:nvPr>
        </p:nvSpPr>
        <p:spPr bwMode="auto">
          <a:xfrm>
            <a:off x="568325" y="985838"/>
            <a:ext cx="10836275" cy="3848100"/>
          </a:xfrm>
        </p:spPr>
        <p:txBody>
          <a:bodyPr wrap="square" numCol="1" anchor="t" anchorCtr="0" compatLnSpc="1">
            <a:prstTxWarp prst="textNoShape">
              <a:avLst/>
            </a:prstTxWarp>
          </a:bodyPr>
          <a:lstStyle/>
          <a:p>
            <a:pPr marL="0" indent="0">
              <a:buNone/>
            </a:pPr>
            <a:r>
              <a:rPr lang="da-DK" altLang="da-DK" sz="2000" b="1" dirty="0">
                <a:solidFill>
                  <a:schemeClr val="tx2"/>
                </a:solidFill>
                <a:ea typeface="ＭＳ Ｐゴシック" panose="020B0600070205080204" pitchFamily="34" charset="-128"/>
              </a:rPr>
              <a:t>4. Kommunikation med beboere</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Boliggaarden.dk, LinkedIn, Facebookgrupper, boligsociale planer</a:t>
            </a:r>
          </a:p>
          <a:p>
            <a:pPr marL="0" indent="0">
              <a:buNone/>
            </a:pPr>
            <a:r>
              <a:rPr lang="da-DK" altLang="da-DK" sz="2000" dirty="0">
                <a:solidFill>
                  <a:schemeClr val="tx2"/>
                </a:solidFill>
                <a:ea typeface="ＭＳ Ｐゴシック" panose="020B0600070205080204" pitchFamily="34" charset="-128"/>
              </a:rPr>
              <a:t>Opslag på døre og driftscentre</a:t>
            </a:r>
          </a:p>
          <a:p>
            <a:pPr marL="0" indent="0">
              <a:buNone/>
            </a:pPr>
            <a:r>
              <a:rPr lang="da-DK" altLang="da-DK" sz="2000" dirty="0">
                <a:solidFill>
                  <a:schemeClr val="tx2"/>
                </a:solidFill>
                <a:ea typeface="ＭＳ Ｐゴシック" panose="020B0600070205080204" pitchFamily="34" charset="-128"/>
              </a:rPr>
              <a:t>SMS-service (hvis muligt)</a:t>
            </a:r>
          </a:p>
          <a:p>
            <a:pPr marL="0" indent="0">
              <a:buNone/>
            </a:pPr>
            <a:r>
              <a:rPr lang="da-DK" altLang="da-DK" sz="2000" b="1" dirty="0">
                <a:solidFill>
                  <a:schemeClr val="tx2"/>
                </a:solidFill>
                <a:ea typeface="ＭＳ Ｐゴシック" panose="020B0600070205080204" pitchFamily="34" charset="-128"/>
              </a:rPr>
              <a:t>5. Kommunikation om hændelsen</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Hurtig besked: ”Ude af drift – længere </a:t>
            </a:r>
            <a:r>
              <a:rPr lang="da-DK" altLang="da-DK" sz="2000" dirty="0" err="1">
                <a:solidFill>
                  <a:schemeClr val="tx2"/>
                </a:solidFill>
                <a:ea typeface="ＭＳ Ｐゴシック" panose="020B0600070205080204" pitchFamily="34" charset="-128"/>
              </a:rPr>
              <a:t>svartider</a:t>
            </a:r>
            <a:r>
              <a:rPr lang="da-DK" altLang="da-DK" sz="2000" dirty="0">
                <a:solidFill>
                  <a:schemeClr val="tx2"/>
                </a:solidFill>
                <a:ea typeface="ＭＳ Ｐゴシック" panose="020B0600070205080204" pitchFamily="34" charset="-128"/>
              </a:rPr>
              <a:t>”</a:t>
            </a:r>
          </a:p>
          <a:p>
            <a:pPr marL="0" indent="0">
              <a:buNone/>
            </a:pPr>
            <a:r>
              <a:rPr lang="da-DK" altLang="da-DK" sz="2000" dirty="0">
                <a:solidFill>
                  <a:schemeClr val="tx2"/>
                </a:solidFill>
                <a:ea typeface="ＭＳ Ｐゴシック" panose="020B0600070205080204" pitchFamily="34" charset="-128"/>
              </a:rPr>
              <a:t>Hvornår næste opdatering kommer</a:t>
            </a:r>
          </a:p>
          <a:p>
            <a:pPr marL="0" indent="0">
              <a:buNone/>
            </a:pPr>
            <a:r>
              <a:rPr lang="da-DK" altLang="da-DK" sz="2000" dirty="0">
                <a:solidFill>
                  <a:schemeClr val="tx2"/>
                </a:solidFill>
                <a:ea typeface="ＭＳ Ｐゴシック" panose="020B0600070205080204" pitchFamily="34" charset="-128"/>
              </a:rPr>
              <a:t>Brug skabelon til hjemmeside og øvrige kanaler</a:t>
            </a:r>
          </a:p>
          <a:p>
            <a:pPr marL="0" indent="0">
              <a:buNone/>
            </a:pPr>
            <a:r>
              <a:rPr lang="da-DK" altLang="da-DK" sz="2000" b="1" dirty="0">
                <a:solidFill>
                  <a:schemeClr val="tx2"/>
                </a:solidFill>
                <a:ea typeface="ＭＳ Ｐゴシック" panose="020B0600070205080204" pitchFamily="34" charset="-128"/>
              </a:rPr>
              <a:t>6. Nøddrift</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Planer for: Udlejning &amp; Syn, Økonomi &amp; Data, Drift, Byggeri, HR/Jura/Demokrati</a:t>
            </a:r>
          </a:p>
          <a:p>
            <a:pPr marL="0" indent="0">
              <a:buNone/>
            </a:pPr>
            <a:r>
              <a:rPr lang="da-DK" altLang="da-DK" sz="2000" dirty="0">
                <a:solidFill>
                  <a:schemeClr val="tx2"/>
                </a:solidFill>
                <a:ea typeface="ＭＳ Ｐゴシック" panose="020B0600070205080204" pitchFamily="34" charset="-128"/>
              </a:rPr>
              <a:t>Hvem møder fysisk / på distance / afspadserer</a:t>
            </a:r>
          </a:p>
          <a:p>
            <a:pPr marL="0" indent="0">
              <a:buNone/>
            </a:pPr>
            <a:r>
              <a:rPr lang="da-DK" altLang="da-DK" sz="2000" dirty="0">
                <a:solidFill>
                  <a:schemeClr val="tx2"/>
                </a:solidFill>
                <a:ea typeface="ＭＳ Ｐゴシック" panose="020B0600070205080204" pitchFamily="34" charset="-128"/>
              </a:rPr>
              <a:t>Intern kommunikation til hovedbestyrelse, medarbejdere</a:t>
            </a:r>
          </a:p>
          <a:p>
            <a:pPr marL="0" indent="0">
              <a:buNone/>
            </a:pPr>
            <a:r>
              <a:rPr lang="da-DK" altLang="da-DK" sz="2000" dirty="0">
                <a:solidFill>
                  <a:schemeClr val="tx2"/>
                </a:solidFill>
                <a:ea typeface="ＭＳ Ｐゴシック" panose="020B0600070205080204" pitchFamily="34" charset="-128"/>
              </a:rPr>
              <a:t>Q&amp;A med svar til beboere, afdelinger, presse</a:t>
            </a:r>
          </a:p>
          <a:p>
            <a:pPr marL="431800" indent="-431800"/>
            <a:endParaRPr lang="da-DK" altLang="da-DK" dirty="0">
              <a:ea typeface="ＭＳ Ｐゴシック" panose="020B0600070205080204" pitchFamily="34" charset="-128"/>
            </a:endParaRPr>
          </a:p>
        </p:txBody>
      </p:sp>
      <p:sp>
        <p:nvSpPr>
          <p:cNvPr id="4" name="Pladsholder til dato 3">
            <a:extLst>
              <a:ext uri="{FF2B5EF4-FFF2-40B4-BE49-F238E27FC236}">
                <a16:creationId xmlns:a16="http://schemas.microsoft.com/office/drawing/2014/main" id="{1A74FF79-FC5F-D7A8-EB42-7B82BF34C8D2}"/>
              </a:ext>
            </a:extLst>
          </p:cNvPr>
          <p:cNvSpPr>
            <a:spLocks noGrp="1"/>
          </p:cNvSpPr>
          <p:nvPr>
            <p:ph type="dt" sz="quarter" idx="10"/>
          </p:nvPr>
        </p:nvSpPr>
        <p:spPr/>
        <p:txBody>
          <a:bodyPr/>
          <a:lstStyle/>
          <a:p>
            <a:pPr>
              <a:defRPr/>
            </a:pPr>
            <a:endParaRPr lang="da-DK"/>
          </a:p>
        </p:txBody>
      </p:sp>
      <p:sp>
        <p:nvSpPr>
          <p:cNvPr id="5" name="Pladsholder til sidefod 4">
            <a:extLst>
              <a:ext uri="{FF2B5EF4-FFF2-40B4-BE49-F238E27FC236}">
                <a16:creationId xmlns:a16="http://schemas.microsoft.com/office/drawing/2014/main" id="{83531E99-BB45-7A39-D688-2FD74522C365}"/>
              </a:ext>
            </a:extLst>
          </p:cNvPr>
          <p:cNvSpPr>
            <a:spLocks noGrp="1"/>
          </p:cNvSpPr>
          <p:nvPr>
            <p:ph type="ftr" sz="quarter" idx="11"/>
          </p:nvPr>
        </p:nvSpPr>
        <p:spPr/>
        <p:txBody>
          <a:bodyPr/>
          <a:lstStyle/>
          <a:p>
            <a:pPr>
              <a:defRPr/>
            </a:pPr>
            <a:endParaRPr lang="da-DK"/>
          </a:p>
        </p:txBody>
      </p:sp>
      <p:sp>
        <p:nvSpPr>
          <p:cNvPr id="53254" name="Pladsholder til slidenummer 5">
            <a:extLst>
              <a:ext uri="{FF2B5EF4-FFF2-40B4-BE49-F238E27FC236}">
                <a16:creationId xmlns:a16="http://schemas.microsoft.com/office/drawing/2014/main" id="{1C206208-6462-FCDF-FF22-0C94F752CBF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7BA8138-061C-4970-8195-ED17945E3D04}" type="slidenum">
              <a:rPr lang="da-DK" altLang="da-DK" smtClean="0"/>
              <a:pPr/>
              <a:t>37</a:t>
            </a:fld>
            <a:endParaRPr lang="da-DK" altLang="da-DK"/>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a:extLst>
              <a:ext uri="{FF2B5EF4-FFF2-40B4-BE49-F238E27FC236}">
                <a16:creationId xmlns:a16="http://schemas.microsoft.com/office/drawing/2014/main" id="{41450C34-1C5F-3F71-ACDF-E4BD4210EF04}"/>
              </a:ext>
            </a:extLst>
          </p:cNvPr>
          <p:cNvSpPr>
            <a:spLocks noGrp="1"/>
          </p:cNvSpPr>
          <p:nvPr>
            <p:ph type="title"/>
          </p:nvPr>
        </p:nvSpPr>
        <p:spPr/>
        <p:txBody>
          <a:bodyPr/>
          <a:lstStyle/>
          <a:p>
            <a:r>
              <a:rPr lang="da-DK" altLang="da-DK">
                <a:ea typeface="ＭＳ Ｐゴシック" panose="020B0600070205080204" pitchFamily="34" charset="-128"/>
              </a:rPr>
              <a:t>Beredskab - forsat</a:t>
            </a:r>
          </a:p>
        </p:txBody>
      </p:sp>
      <p:sp>
        <p:nvSpPr>
          <p:cNvPr id="54275" name="Pladsholder til indhold 2">
            <a:extLst>
              <a:ext uri="{FF2B5EF4-FFF2-40B4-BE49-F238E27FC236}">
                <a16:creationId xmlns:a16="http://schemas.microsoft.com/office/drawing/2014/main" id="{FE422849-BA07-5EA3-49C1-55E49116D906}"/>
              </a:ext>
            </a:extLst>
          </p:cNvPr>
          <p:cNvSpPr>
            <a:spLocks noGrp="1" noChangeArrowheads="1"/>
          </p:cNvSpPr>
          <p:nvPr>
            <p:ph idx="1"/>
          </p:nvPr>
        </p:nvSpPr>
        <p:spPr bwMode="auto"/>
        <p:txBody>
          <a:bodyPr wrap="square" numCol="1" anchor="t" anchorCtr="0" compatLnSpc="1">
            <a:prstTxWarp prst="textNoShape">
              <a:avLst/>
            </a:prstTxWarp>
          </a:bodyPr>
          <a:lstStyle/>
          <a:p>
            <a:pPr marL="0" indent="0">
              <a:buNone/>
            </a:pPr>
            <a:r>
              <a:rPr lang="da-DK" altLang="da-DK" sz="2000" b="1" dirty="0">
                <a:solidFill>
                  <a:schemeClr val="tx2"/>
                </a:solidFill>
                <a:ea typeface="ＭＳ Ｐゴシック" panose="020B0600070205080204" pitchFamily="34" charset="-128"/>
              </a:rPr>
              <a:t>7. Møder i krisestaben</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Dagligt fysisk møde i fælleshus kl. 13.00</a:t>
            </a:r>
          </a:p>
          <a:p>
            <a:pPr marL="0" indent="0">
              <a:buNone/>
            </a:pPr>
            <a:r>
              <a:rPr lang="da-DK" altLang="da-DK" sz="2000" dirty="0">
                <a:solidFill>
                  <a:schemeClr val="tx2"/>
                </a:solidFill>
                <a:ea typeface="ＭＳ Ｐゴシック" panose="020B0600070205080204" pitchFamily="34" charset="-128"/>
              </a:rPr>
              <a:t>Deltagere: Økonomichef, IT, Udlejning, Ejendomme, Byggeri, Kommunikation, Direktør m.fl.</a:t>
            </a:r>
          </a:p>
          <a:p>
            <a:pPr marL="0" indent="0">
              <a:buNone/>
            </a:pPr>
            <a:r>
              <a:rPr lang="da-DK" altLang="da-DK" sz="2000" b="1" dirty="0">
                <a:solidFill>
                  <a:schemeClr val="tx2"/>
                </a:solidFill>
                <a:ea typeface="ＭＳ Ｐゴシック" panose="020B0600070205080204" pitchFamily="34" charset="-128"/>
              </a:rPr>
              <a:t>8. Ekstern kommunikation</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Indgang: Kommunikationsafdeling</a:t>
            </a:r>
          </a:p>
          <a:p>
            <a:pPr marL="0" indent="0">
              <a:buNone/>
            </a:pPr>
            <a:r>
              <a:rPr lang="da-DK" altLang="da-DK" sz="2000" dirty="0">
                <a:solidFill>
                  <a:schemeClr val="tx2"/>
                </a:solidFill>
                <a:ea typeface="ＭＳ Ｐゴシック" panose="020B0600070205080204" pitchFamily="34" charset="-128"/>
              </a:rPr>
              <a:t>Fastlæg talsperson(er)</a:t>
            </a:r>
          </a:p>
          <a:p>
            <a:pPr marL="0" indent="0">
              <a:buNone/>
            </a:pPr>
            <a:r>
              <a:rPr lang="da-DK" altLang="da-DK" sz="2000" dirty="0">
                <a:solidFill>
                  <a:schemeClr val="tx2"/>
                </a:solidFill>
                <a:ea typeface="ＭＳ Ｐゴシック" panose="020B0600070205080204" pitchFamily="34" charset="-128"/>
              </a:rPr>
              <a:t>Definér dagens budskaber</a:t>
            </a:r>
          </a:p>
          <a:p>
            <a:pPr marL="0" indent="0">
              <a:buNone/>
            </a:pPr>
            <a:r>
              <a:rPr lang="da-DK" altLang="da-DK" sz="2000" b="1" dirty="0">
                <a:solidFill>
                  <a:schemeClr val="tx2"/>
                </a:solidFill>
                <a:ea typeface="ＭＳ Ｐゴシック" panose="020B0600070205080204" pitchFamily="34" charset="-128"/>
              </a:rPr>
              <a:t>9. Myndigheder og presse</a:t>
            </a:r>
            <a:endParaRPr lang="da-DK" altLang="da-DK" sz="2000" dirty="0">
              <a:solidFill>
                <a:schemeClr val="tx2"/>
              </a:solidFill>
              <a:ea typeface="ＭＳ Ｐゴシック" panose="020B0600070205080204" pitchFamily="34" charset="-128"/>
            </a:endParaRPr>
          </a:p>
          <a:p>
            <a:pPr marL="0" indent="0">
              <a:buNone/>
            </a:pPr>
            <a:r>
              <a:rPr lang="da-DK" altLang="da-DK" sz="2000" dirty="0">
                <a:solidFill>
                  <a:schemeClr val="tx2"/>
                </a:solidFill>
                <a:ea typeface="ＭＳ Ｐゴシック" panose="020B0600070205080204" pitchFamily="34" charset="-128"/>
              </a:rPr>
              <a:t>Kontakt kommune og andre boligselskaber</a:t>
            </a:r>
          </a:p>
          <a:p>
            <a:pPr marL="0" indent="0">
              <a:buNone/>
            </a:pPr>
            <a:r>
              <a:rPr lang="da-DK" altLang="da-DK" sz="2000" dirty="0">
                <a:solidFill>
                  <a:schemeClr val="tx2"/>
                </a:solidFill>
                <a:ea typeface="ＭＳ Ｐゴシック" panose="020B0600070205080204" pitchFamily="34" charset="-128"/>
              </a:rPr>
              <a:t>Opdater hjemmeside og lokalpresse hurtigt</a:t>
            </a:r>
          </a:p>
          <a:p>
            <a:pPr marL="0" indent="0">
              <a:buNone/>
            </a:pPr>
            <a:endParaRPr lang="da-DK" altLang="da-DK" dirty="0">
              <a:ea typeface="ＭＳ Ｐゴシック" panose="020B0600070205080204" pitchFamily="34" charset="-128"/>
            </a:endParaRPr>
          </a:p>
        </p:txBody>
      </p:sp>
      <p:sp>
        <p:nvSpPr>
          <p:cNvPr id="4" name="Pladsholder til dato 3">
            <a:extLst>
              <a:ext uri="{FF2B5EF4-FFF2-40B4-BE49-F238E27FC236}">
                <a16:creationId xmlns:a16="http://schemas.microsoft.com/office/drawing/2014/main" id="{B3DCB5A9-5AE9-985D-04C3-1C4B83042794}"/>
              </a:ext>
            </a:extLst>
          </p:cNvPr>
          <p:cNvSpPr>
            <a:spLocks noGrp="1"/>
          </p:cNvSpPr>
          <p:nvPr>
            <p:ph type="dt" sz="quarter" idx="10"/>
          </p:nvPr>
        </p:nvSpPr>
        <p:spPr/>
        <p:txBody>
          <a:bodyPr/>
          <a:lstStyle/>
          <a:p>
            <a:pPr>
              <a:defRPr/>
            </a:pPr>
            <a:endParaRPr lang="da-DK"/>
          </a:p>
        </p:txBody>
      </p:sp>
      <p:sp>
        <p:nvSpPr>
          <p:cNvPr id="5" name="Pladsholder til sidefod 4">
            <a:extLst>
              <a:ext uri="{FF2B5EF4-FFF2-40B4-BE49-F238E27FC236}">
                <a16:creationId xmlns:a16="http://schemas.microsoft.com/office/drawing/2014/main" id="{B61AD272-6A6F-F301-3A3E-4FFBAD780C2B}"/>
              </a:ext>
            </a:extLst>
          </p:cNvPr>
          <p:cNvSpPr>
            <a:spLocks noGrp="1"/>
          </p:cNvSpPr>
          <p:nvPr>
            <p:ph type="ftr" sz="quarter" idx="11"/>
          </p:nvPr>
        </p:nvSpPr>
        <p:spPr/>
        <p:txBody>
          <a:bodyPr/>
          <a:lstStyle/>
          <a:p>
            <a:pPr>
              <a:defRPr/>
            </a:pPr>
            <a:endParaRPr lang="da-DK"/>
          </a:p>
        </p:txBody>
      </p:sp>
      <p:sp>
        <p:nvSpPr>
          <p:cNvPr id="54278" name="Pladsholder til slidenummer 5">
            <a:extLst>
              <a:ext uri="{FF2B5EF4-FFF2-40B4-BE49-F238E27FC236}">
                <a16:creationId xmlns:a16="http://schemas.microsoft.com/office/drawing/2014/main" id="{3F5BC016-49D2-B849-275F-91D40B70CE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6EC33A-3A4C-4A46-BF8C-47785CAADCB1}" type="slidenum">
              <a:rPr lang="da-DK" altLang="da-DK" smtClean="0"/>
              <a:pPr/>
              <a:t>38</a:t>
            </a:fld>
            <a:endParaRPr lang="da-DK" altLang="da-DK"/>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tekst, tøj, skærmbillede, kvinde&#10;&#10;AI-genereret indhold kan være ukorrekt.">
            <a:extLst>
              <a:ext uri="{FF2B5EF4-FFF2-40B4-BE49-F238E27FC236}">
                <a16:creationId xmlns:a16="http://schemas.microsoft.com/office/drawing/2014/main" id="{B1786C34-FF7E-A199-0E1A-9A17C3F86A6D}"/>
              </a:ext>
            </a:extLst>
          </p:cNvPr>
          <p:cNvPicPr>
            <a:picLocks noGrp="1" noChangeAspect="1"/>
          </p:cNvPicPr>
          <p:nvPr>
            <p:ph type="pic" sz="quarter" idx="14"/>
          </p:nvPr>
        </p:nvPicPr>
        <p:blipFill>
          <a:blip r:embed="rId2"/>
          <a:srcRect t="10922"/>
          <a:stretch>
            <a:fillRect/>
          </a:stretch>
        </p:blipFill>
        <p:spPr>
          <a:xfrm>
            <a:off x="1" y="1916546"/>
            <a:ext cx="12192000" cy="4941453"/>
          </a:xfrm>
          <a:prstGeom prst="rect">
            <a:avLst/>
          </a:prstGeom>
          <a:noFill/>
        </p:spPr>
      </p:pic>
      <p:sp>
        <p:nvSpPr>
          <p:cNvPr id="2" name="Titel 1">
            <a:extLst>
              <a:ext uri="{FF2B5EF4-FFF2-40B4-BE49-F238E27FC236}">
                <a16:creationId xmlns:a16="http://schemas.microsoft.com/office/drawing/2014/main" id="{74DD5E3C-6159-FDCF-3AF7-43E42B76F9EE}"/>
              </a:ext>
            </a:extLst>
          </p:cNvPr>
          <p:cNvSpPr>
            <a:spLocks noGrp="1"/>
          </p:cNvSpPr>
          <p:nvPr>
            <p:ph type="title"/>
          </p:nvPr>
        </p:nvSpPr>
        <p:spPr>
          <a:xfrm>
            <a:off x="766763" y="571281"/>
            <a:ext cx="9904587" cy="633631"/>
          </a:xfrm>
        </p:spPr>
        <p:txBody>
          <a:bodyPr vert="horz" lIns="0" tIns="0" rIns="0" bIns="0" rtlCol="0" anchor="t" anchorCtr="0">
            <a:normAutofit/>
          </a:bodyPr>
          <a:lstStyle/>
          <a:p>
            <a:r>
              <a:rPr lang="da-DK" kern="1200" spc="-50" baseline="0">
                <a:latin typeface="+mj-lt"/>
                <a:ea typeface="+mj-ea"/>
                <a:cs typeface="+mj-cs"/>
              </a:rPr>
              <a:t>Hjælp til selvhjælp</a:t>
            </a:r>
          </a:p>
        </p:txBody>
      </p:sp>
      <p:sp>
        <p:nvSpPr>
          <p:cNvPr id="6" name="Tekstfelt 5">
            <a:extLst>
              <a:ext uri="{FF2B5EF4-FFF2-40B4-BE49-F238E27FC236}">
                <a16:creationId xmlns:a16="http://schemas.microsoft.com/office/drawing/2014/main" id="{D619A958-0338-4389-1DA2-A1FD192146B4}"/>
              </a:ext>
            </a:extLst>
          </p:cNvPr>
          <p:cNvSpPr txBox="1"/>
          <p:nvPr/>
        </p:nvSpPr>
        <p:spPr>
          <a:xfrm>
            <a:off x="766763" y="1204913"/>
            <a:ext cx="9904412" cy="503237"/>
          </a:xfrm>
          <a:prstGeom prst="rect">
            <a:avLst/>
          </a:prstGeom>
        </p:spPr>
        <p:txBody>
          <a:bodyPr vert="horz" lIns="0" tIns="0" rIns="0" bIns="0" rtlCol="0" anchor="t" anchorCtr="0">
            <a:normAutofit/>
          </a:bodyPr>
          <a:lstStyle/>
          <a:p>
            <a:pPr marL="0" lvl="3">
              <a:lnSpc>
                <a:spcPct val="95000"/>
              </a:lnSpc>
              <a:spcBef>
                <a:spcPts val="800"/>
              </a:spcBef>
              <a:buClr>
                <a:srgbClr val="1F40E7"/>
              </a:buClr>
            </a:pPr>
            <a:r>
              <a:rPr lang="da-DK" sz="1700" b="1" dirty="0">
                <a:solidFill>
                  <a:schemeClr val="tx2"/>
                </a:solidFill>
              </a:rPr>
              <a:t>Borgerberedskab</a:t>
            </a:r>
            <a:r>
              <a:rPr lang="da-DK" sz="1700" dirty="0">
                <a:solidFill>
                  <a:schemeClr val="tx2"/>
                </a:solidFill>
              </a:rPr>
              <a:t> – hvordan beredskabet organiseres i boligorganisationen, i afdelingerne og helt ned på opgangsniveau (opgangsberedskab).</a:t>
            </a:r>
            <a:endParaRPr lang="da-DK" sz="1700" b="1" cap="all" spc="100" dirty="0">
              <a:solidFill>
                <a:schemeClr val="tx2"/>
              </a:solidFill>
            </a:endParaRPr>
          </a:p>
        </p:txBody>
      </p:sp>
    </p:spTree>
    <p:extLst>
      <p:ext uri="{BB962C8B-B14F-4D97-AF65-F5344CB8AC3E}">
        <p14:creationId xmlns:p14="http://schemas.microsoft.com/office/powerpoint/2010/main" val="2489150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DDCD062A-B7BA-5612-C8DA-ACA1AF718D98}"/>
              </a:ext>
            </a:extLst>
          </p:cNvPr>
          <p:cNvSpPr>
            <a:spLocks noGrp="1"/>
          </p:cNvSpPr>
          <p:nvPr>
            <p:ph type="title"/>
          </p:nvPr>
        </p:nvSpPr>
        <p:spPr>
          <a:xfrm>
            <a:off x="677863" y="300038"/>
            <a:ext cx="10836275" cy="849312"/>
          </a:xfrm>
        </p:spPr>
        <p:txBody>
          <a:bodyPr/>
          <a:lstStyle/>
          <a:p>
            <a:r>
              <a:rPr lang="da-DK" altLang="da-DK">
                <a:ea typeface="ＭＳ Ｐゴシック" panose="020B0600070205080204" pitchFamily="34" charset="-128"/>
              </a:rPr>
              <a:t>Der er udarbejdet er nationalt risikobillede </a:t>
            </a:r>
          </a:p>
        </p:txBody>
      </p:sp>
      <p:sp>
        <p:nvSpPr>
          <p:cNvPr id="3" name="Pladsholder til indhold 2">
            <a:extLst>
              <a:ext uri="{FF2B5EF4-FFF2-40B4-BE49-F238E27FC236}">
                <a16:creationId xmlns:a16="http://schemas.microsoft.com/office/drawing/2014/main" id="{35A9F395-4BCF-F0F6-EF26-5C24C2D41F06}"/>
              </a:ext>
            </a:extLst>
          </p:cNvPr>
          <p:cNvSpPr>
            <a:spLocks noGrp="1"/>
          </p:cNvSpPr>
          <p:nvPr>
            <p:ph idx="1"/>
          </p:nvPr>
        </p:nvSpPr>
        <p:spPr>
          <a:xfrm>
            <a:off x="593642" y="1504950"/>
            <a:ext cx="10836275" cy="3848100"/>
          </a:xfrm>
        </p:spPr>
        <p:txBody>
          <a:bodyPr/>
          <a:lstStyle/>
          <a:p>
            <a:pPr marL="0" indent="0">
              <a:buFontTx/>
              <a:buNone/>
              <a:defRPr/>
            </a:pPr>
            <a:r>
              <a:rPr lang="da-DK" dirty="0"/>
              <a:t> </a:t>
            </a:r>
          </a:p>
          <a:p>
            <a:pPr marL="0" indent="0">
              <a:buNone/>
              <a:defRPr/>
            </a:pPr>
            <a:r>
              <a:rPr lang="da-DK" sz="2000" dirty="0">
                <a:solidFill>
                  <a:schemeClr val="tx2"/>
                </a:solidFill>
              </a:rPr>
              <a:t>1. Risiko­- og trussels­niveauet er historisk højt</a:t>
            </a:r>
          </a:p>
          <a:p>
            <a:pPr marL="0" indent="0">
              <a:buNone/>
              <a:defRPr/>
            </a:pPr>
            <a:r>
              <a:rPr lang="da-DK" sz="2000" dirty="0">
                <a:solidFill>
                  <a:schemeClr val="tx2"/>
                </a:solidFill>
              </a:rPr>
              <a:t>Rapporten konkluderer, at Danmark står over for «det mest alvorlige risiko- og trusselsbillede i årtier». Kilde: Regeringens rapport</a:t>
            </a:r>
          </a:p>
          <a:p>
            <a:pPr marL="0" indent="0">
              <a:buNone/>
              <a:defRPr/>
            </a:pPr>
            <a:r>
              <a:rPr lang="da-DK" sz="2000" dirty="0">
                <a:solidFill>
                  <a:schemeClr val="tx2"/>
                </a:solidFill>
              </a:rPr>
              <a:t>Der nævnes 16 hændelsestyper (risici og trusler) som myndigheder bør rette særlig opmærksomhed mod. </a:t>
            </a:r>
          </a:p>
          <a:p>
            <a:pPr marL="0" indent="0">
              <a:buNone/>
              <a:defRPr/>
            </a:pPr>
            <a:r>
              <a:rPr lang="da-DK" sz="2000" dirty="0">
                <a:solidFill>
                  <a:schemeClr val="tx2"/>
                </a:solidFill>
              </a:rPr>
              <a:t>Billedet er bredt: både aktørdrevne (fx terror, </a:t>
            </a:r>
            <a:r>
              <a:rPr lang="da-DK" sz="2000" dirty="0" err="1">
                <a:solidFill>
                  <a:schemeClr val="tx2"/>
                </a:solidFill>
              </a:rPr>
              <a:t>cyber</a:t>
            </a:r>
            <a:r>
              <a:rPr lang="da-DK" sz="2000" dirty="0">
                <a:solidFill>
                  <a:schemeClr val="tx2"/>
                </a:solidFill>
              </a:rPr>
              <a:t>, hybride angreb) og ikke-aktørdrevne (fx vejrhændelser, klima, forsyningssikkerhed) hændelser. </a:t>
            </a:r>
          </a:p>
          <a:p>
            <a:pPr marL="0" indent="0">
              <a:buFontTx/>
              <a:buNone/>
              <a:defRPr/>
            </a:pPr>
            <a:endParaRPr lang="da-DK" sz="2000" dirty="0">
              <a:solidFill>
                <a:schemeClr val="tx2"/>
              </a:solidFill>
            </a:endParaRPr>
          </a:p>
          <a:p>
            <a:pPr marL="0" indent="0">
              <a:buFontTx/>
              <a:buNone/>
              <a:defRPr/>
            </a:pPr>
            <a:r>
              <a:rPr lang="da-DK" sz="2000" dirty="0">
                <a:solidFill>
                  <a:schemeClr val="tx2"/>
                </a:solidFill>
              </a:rPr>
              <a:t>✨ Betydning: Det betyder, at planlægning og beredskab ikke længere kun handler om «almindelige hændelser», men også «store, komplekse hændelser» med gennemslagskraft og brede konsekvenser.</a:t>
            </a:r>
          </a:p>
          <a:p>
            <a:pPr>
              <a:defRPr/>
            </a:pPr>
            <a:endParaRPr lang="da-DK" dirty="0"/>
          </a:p>
        </p:txBody>
      </p:sp>
      <p:sp>
        <p:nvSpPr>
          <p:cNvPr id="4" name="Pladsholder til dato 3">
            <a:extLst>
              <a:ext uri="{FF2B5EF4-FFF2-40B4-BE49-F238E27FC236}">
                <a16:creationId xmlns:a16="http://schemas.microsoft.com/office/drawing/2014/main" id="{7A560951-0517-1311-9509-BD1CB6201A57}"/>
              </a:ext>
            </a:extLst>
          </p:cNvPr>
          <p:cNvSpPr>
            <a:spLocks noGrp="1"/>
          </p:cNvSpPr>
          <p:nvPr>
            <p:ph type="dt" sz="quarter" idx="10"/>
          </p:nvPr>
        </p:nvSpPr>
        <p:spPr/>
        <p:txBody>
          <a:bodyPr/>
          <a:lstStyle/>
          <a:p>
            <a:pPr>
              <a:defRPr/>
            </a:pPr>
            <a:endParaRPr lang="da-DK"/>
          </a:p>
        </p:txBody>
      </p:sp>
      <p:sp>
        <p:nvSpPr>
          <p:cNvPr id="5" name="Pladsholder til sidefod 4">
            <a:extLst>
              <a:ext uri="{FF2B5EF4-FFF2-40B4-BE49-F238E27FC236}">
                <a16:creationId xmlns:a16="http://schemas.microsoft.com/office/drawing/2014/main" id="{ECACA257-AC22-CF26-2A68-5351A76AE886}"/>
              </a:ext>
            </a:extLst>
          </p:cNvPr>
          <p:cNvSpPr>
            <a:spLocks noGrp="1"/>
          </p:cNvSpPr>
          <p:nvPr>
            <p:ph type="ftr" sz="quarter" idx="11"/>
          </p:nvPr>
        </p:nvSpPr>
        <p:spPr/>
        <p:txBody>
          <a:bodyPr/>
          <a:lstStyle/>
          <a:p>
            <a:pPr>
              <a:defRPr/>
            </a:pPr>
            <a:endParaRPr lang="da-DK"/>
          </a:p>
        </p:txBody>
      </p:sp>
      <p:sp>
        <p:nvSpPr>
          <p:cNvPr id="34822" name="Pladsholder til slidenummer 5">
            <a:extLst>
              <a:ext uri="{FF2B5EF4-FFF2-40B4-BE49-F238E27FC236}">
                <a16:creationId xmlns:a16="http://schemas.microsoft.com/office/drawing/2014/main" id="{0A824982-F0EA-F29B-FCF4-28D6CF5DCD7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083967D-883C-4A7E-A447-FFD126A928EC}" type="slidenum">
              <a:rPr lang="da-DK" altLang="da-DK" smtClean="0"/>
              <a:pPr/>
              <a:t>4</a:t>
            </a:fld>
            <a:endParaRPr lang="da-DK" altLang="da-DK"/>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AA2E2E-6C69-B0D9-0D0D-1D3BC6FBBDBD}"/>
              </a:ext>
            </a:extLst>
          </p:cNvPr>
          <p:cNvSpPr>
            <a:spLocks noGrp="1"/>
          </p:cNvSpPr>
          <p:nvPr>
            <p:ph type="title"/>
          </p:nvPr>
        </p:nvSpPr>
        <p:spPr/>
        <p:txBody>
          <a:bodyPr/>
          <a:lstStyle/>
          <a:p>
            <a:r>
              <a:rPr lang="da-DK" dirty="0"/>
              <a:t>Sikringsrum</a:t>
            </a:r>
          </a:p>
        </p:txBody>
      </p:sp>
      <p:pic>
        <p:nvPicPr>
          <p:cNvPr id="4" name="Billede 3">
            <a:extLst>
              <a:ext uri="{FF2B5EF4-FFF2-40B4-BE49-F238E27FC236}">
                <a16:creationId xmlns:a16="http://schemas.microsoft.com/office/drawing/2014/main" id="{40FB2099-5623-9D64-6739-0DD1E69F8ACE}"/>
              </a:ext>
            </a:extLst>
          </p:cNvPr>
          <p:cNvPicPr>
            <a:picLocks noChangeAspect="1"/>
          </p:cNvPicPr>
          <p:nvPr/>
        </p:nvPicPr>
        <p:blipFill>
          <a:blip r:embed="rId2"/>
          <a:stretch>
            <a:fillRect/>
          </a:stretch>
        </p:blipFill>
        <p:spPr>
          <a:xfrm>
            <a:off x="766763" y="1747663"/>
            <a:ext cx="7055643" cy="2379018"/>
          </a:xfrm>
          <a:prstGeom prst="rect">
            <a:avLst/>
          </a:prstGeom>
        </p:spPr>
      </p:pic>
      <p:pic>
        <p:nvPicPr>
          <p:cNvPr id="6" name="Billede 5">
            <a:extLst>
              <a:ext uri="{FF2B5EF4-FFF2-40B4-BE49-F238E27FC236}">
                <a16:creationId xmlns:a16="http://schemas.microsoft.com/office/drawing/2014/main" id="{78AE23CB-FD10-D641-2695-BE1C75D65B0C}"/>
              </a:ext>
            </a:extLst>
          </p:cNvPr>
          <p:cNvPicPr>
            <a:picLocks noChangeAspect="1"/>
          </p:cNvPicPr>
          <p:nvPr/>
        </p:nvPicPr>
        <p:blipFill>
          <a:blip r:embed="rId3"/>
          <a:stretch>
            <a:fillRect/>
          </a:stretch>
        </p:blipFill>
        <p:spPr>
          <a:xfrm>
            <a:off x="5693284" y="1823782"/>
            <a:ext cx="2038635" cy="581106"/>
          </a:xfrm>
          <a:prstGeom prst="rect">
            <a:avLst/>
          </a:prstGeom>
        </p:spPr>
      </p:pic>
      <p:pic>
        <p:nvPicPr>
          <p:cNvPr id="8" name="Billede 7">
            <a:extLst>
              <a:ext uri="{FF2B5EF4-FFF2-40B4-BE49-F238E27FC236}">
                <a16:creationId xmlns:a16="http://schemas.microsoft.com/office/drawing/2014/main" id="{D60B8342-8196-DF1E-B94A-2E4E7B215DA9}"/>
              </a:ext>
            </a:extLst>
          </p:cNvPr>
          <p:cNvPicPr>
            <a:picLocks noChangeAspect="1"/>
          </p:cNvPicPr>
          <p:nvPr/>
        </p:nvPicPr>
        <p:blipFill>
          <a:blip r:embed="rId4"/>
          <a:stretch>
            <a:fillRect/>
          </a:stretch>
        </p:blipFill>
        <p:spPr>
          <a:xfrm>
            <a:off x="9180914" y="0"/>
            <a:ext cx="3068849" cy="6858000"/>
          </a:xfrm>
          <a:prstGeom prst="rect">
            <a:avLst/>
          </a:prstGeom>
        </p:spPr>
      </p:pic>
      <p:sp>
        <p:nvSpPr>
          <p:cNvPr id="9" name="Taleboble: oval 8">
            <a:extLst>
              <a:ext uri="{FF2B5EF4-FFF2-40B4-BE49-F238E27FC236}">
                <a16:creationId xmlns:a16="http://schemas.microsoft.com/office/drawing/2014/main" id="{28E9265F-F730-0343-38B6-34698BA8C31C}"/>
              </a:ext>
            </a:extLst>
          </p:cNvPr>
          <p:cNvSpPr>
            <a:spLocks noChangeAspect="1"/>
          </p:cNvSpPr>
          <p:nvPr/>
        </p:nvSpPr>
        <p:spPr>
          <a:xfrm rot="20414709">
            <a:off x="6524089" y="4087563"/>
            <a:ext cx="2596634" cy="2595158"/>
          </a:xfrm>
          <a:prstGeom prst="wedgeEllipseCallout">
            <a:avLst>
              <a:gd name="adj1" fmla="val 67061"/>
              <a:gd name="adj2" fmla="val -4178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bIns="36000" rtlCol="0" anchor="ctr">
            <a:noAutofit/>
          </a:bodyPr>
          <a:lstStyle/>
          <a:p>
            <a:pPr algn="ctr">
              <a:lnSpc>
                <a:spcPct val="80000"/>
              </a:lnSpc>
            </a:pPr>
            <a:r>
              <a:rPr lang="da-DK" b="1" dirty="0"/>
              <a:t> </a:t>
            </a:r>
            <a:r>
              <a:rPr lang="da-DK" sz="1600" dirty="0">
                <a:solidFill>
                  <a:schemeClr val="bg1"/>
                </a:solidFill>
                <a:latin typeface="+mj-lt"/>
              </a:rPr>
              <a:t>I dag er der ca. 3,4 millioner pladser i sikringsrum, som kan klargøres, hvis behovet opstår</a:t>
            </a:r>
            <a:endParaRPr lang="da-DK" sz="2400" dirty="0">
              <a:solidFill>
                <a:schemeClr val="bg1"/>
              </a:solidFill>
              <a:latin typeface="+mj-lt"/>
            </a:endParaRPr>
          </a:p>
        </p:txBody>
      </p:sp>
      <p:pic>
        <p:nvPicPr>
          <p:cNvPr id="11" name="Billede 10">
            <a:extLst>
              <a:ext uri="{FF2B5EF4-FFF2-40B4-BE49-F238E27FC236}">
                <a16:creationId xmlns:a16="http://schemas.microsoft.com/office/drawing/2014/main" id="{50989668-54B7-358E-167D-DABA5EFFEAE6}"/>
              </a:ext>
            </a:extLst>
          </p:cNvPr>
          <p:cNvPicPr>
            <a:picLocks noChangeAspect="1"/>
          </p:cNvPicPr>
          <p:nvPr/>
        </p:nvPicPr>
        <p:blipFill>
          <a:blip r:embed="rId5"/>
          <a:stretch>
            <a:fillRect/>
          </a:stretch>
        </p:blipFill>
        <p:spPr>
          <a:xfrm>
            <a:off x="9331922" y="0"/>
            <a:ext cx="2917841" cy="265258"/>
          </a:xfrm>
          <a:prstGeom prst="rect">
            <a:avLst/>
          </a:prstGeom>
        </p:spPr>
      </p:pic>
      <p:pic>
        <p:nvPicPr>
          <p:cNvPr id="15" name="Billede 14">
            <a:extLst>
              <a:ext uri="{FF2B5EF4-FFF2-40B4-BE49-F238E27FC236}">
                <a16:creationId xmlns:a16="http://schemas.microsoft.com/office/drawing/2014/main" id="{E643D6A0-BA1E-336A-83F3-0CE964F78F2C}"/>
              </a:ext>
            </a:extLst>
          </p:cNvPr>
          <p:cNvPicPr>
            <a:picLocks noChangeAspect="1"/>
          </p:cNvPicPr>
          <p:nvPr/>
        </p:nvPicPr>
        <p:blipFill>
          <a:blip r:embed="rId6"/>
          <a:stretch>
            <a:fillRect/>
          </a:stretch>
        </p:blipFill>
        <p:spPr>
          <a:xfrm>
            <a:off x="766763" y="4397393"/>
            <a:ext cx="5647279" cy="1722899"/>
          </a:xfrm>
          <a:prstGeom prst="rect">
            <a:avLst/>
          </a:prstGeom>
        </p:spPr>
      </p:pic>
    </p:spTree>
    <p:extLst>
      <p:ext uri="{BB962C8B-B14F-4D97-AF65-F5344CB8AC3E}">
        <p14:creationId xmlns:p14="http://schemas.microsoft.com/office/powerpoint/2010/main" val="133494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93CFA-AFED-ABD9-EDA8-9DD4CCF7370B}"/>
              </a:ext>
            </a:extLst>
          </p:cNvPr>
          <p:cNvSpPr>
            <a:spLocks noGrp="1"/>
          </p:cNvSpPr>
          <p:nvPr>
            <p:ph type="title"/>
          </p:nvPr>
        </p:nvSpPr>
        <p:spPr/>
        <p:txBody>
          <a:bodyPr/>
          <a:lstStyle/>
          <a:p>
            <a:r>
              <a:rPr lang="da-DK" dirty="0"/>
              <a:t>Sikringsrum</a:t>
            </a:r>
          </a:p>
        </p:txBody>
      </p:sp>
      <p:sp>
        <p:nvSpPr>
          <p:cNvPr id="6" name="Rectangle 3">
            <a:extLst>
              <a:ext uri="{FF2B5EF4-FFF2-40B4-BE49-F238E27FC236}">
                <a16:creationId xmlns:a16="http://schemas.microsoft.com/office/drawing/2014/main" id="{ABF1124E-2A75-7A42-552C-C83B443F58D4}"/>
              </a:ext>
            </a:extLst>
          </p:cNvPr>
          <p:cNvSpPr>
            <a:spLocks noGrp="1" noChangeArrowheads="1"/>
          </p:cNvSpPr>
          <p:nvPr>
            <p:ph idx="1"/>
          </p:nvPr>
        </p:nvSpPr>
        <p:spPr bwMode="auto">
          <a:xfrm>
            <a:off x="766763" y="1959532"/>
            <a:ext cx="10658475" cy="408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da-DK" sz="2400" dirty="0">
                <a:solidFill>
                  <a:schemeClr val="tx2"/>
                </a:solidFill>
              </a:rPr>
              <a:t>✅ </a:t>
            </a:r>
            <a:r>
              <a:rPr lang="da-DK" sz="2400" b="1" dirty="0">
                <a:solidFill>
                  <a:schemeClr val="tx2"/>
                </a:solidFill>
              </a:rPr>
              <a:t>Opsummering og tidslinje </a:t>
            </a:r>
            <a:endParaRPr lang="da-DK" sz="2400" dirty="0">
              <a:solidFill>
                <a:schemeClr val="tx2"/>
              </a:solidFill>
            </a:endParaRPr>
          </a:p>
          <a:p>
            <a:pPr marL="0" indent="0">
              <a:buNone/>
            </a:pPr>
            <a:r>
              <a:rPr lang="da-DK" sz="2400" dirty="0">
                <a:solidFill>
                  <a:schemeClr val="tx2"/>
                </a:solidFill>
              </a:rPr>
              <a:t>Danmark byggede massivt </a:t>
            </a:r>
            <a:r>
              <a:rPr lang="da-DK" sz="2400" b="1" dirty="0">
                <a:solidFill>
                  <a:schemeClr val="tx2"/>
                </a:solidFill>
              </a:rPr>
              <a:t>sikringsrum 1950-1990</a:t>
            </a:r>
            <a:r>
              <a:rPr lang="da-DK" sz="2400" dirty="0">
                <a:solidFill>
                  <a:schemeClr val="tx2"/>
                </a:solidFill>
              </a:rPr>
              <a:t>.</a:t>
            </a:r>
          </a:p>
          <a:p>
            <a:pPr marL="0" indent="0">
              <a:buNone/>
            </a:pPr>
            <a:r>
              <a:rPr lang="da-DK" sz="2400" dirty="0">
                <a:solidFill>
                  <a:schemeClr val="tx2"/>
                </a:solidFill>
              </a:rPr>
              <a:t>Der var ca. </a:t>
            </a:r>
            <a:r>
              <a:rPr lang="da-DK" sz="2400" b="1" dirty="0">
                <a:solidFill>
                  <a:schemeClr val="tx2"/>
                </a:solidFill>
              </a:rPr>
              <a:t>4,5 mio. pladser i 1990’erne</a:t>
            </a:r>
            <a:r>
              <a:rPr lang="da-DK" sz="2400" dirty="0">
                <a:solidFill>
                  <a:schemeClr val="tx2"/>
                </a:solidFill>
              </a:rPr>
              <a:t>.</a:t>
            </a:r>
          </a:p>
          <a:p>
            <a:pPr marL="0" indent="0">
              <a:buNone/>
            </a:pPr>
            <a:r>
              <a:rPr lang="da-DK" sz="2400" dirty="0">
                <a:solidFill>
                  <a:schemeClr val="tx2"/>
                </a:solidFill>
              </a:rPr>
              <a:t>I dag findes ca. </a:t>
            </a:r>
            <a:r>
              <a:rPr lang="da-DK" sz="2400" b="1" dirty="0">
                <a:solidFill>
                  <a:schemeClr val="tx2"/>
                </a:solidFill>
              </a:rPr>
              <a:t>3,6 mio. pladser</a:t>
            </a:r>
            <a:r>
              <a:rPr lang="da-DK" sz="2400" dirty="0">
                <a:solidFill>
                  <a:schemeClr val="tx2"/>
                </a:solidFill>
              </a:rPr>
              <a:t>.</a:t>
            </a:r>
          </a:p>
          <a:p>
            <a:pPr marL="0" indent="0">
              <a:buNone/>
            </a:pPr>
            <a:r>
              <a:rPr lang="da-DK" sz="2400" dirty="0">
                <a:solidFill>
                  <a:schemeClr val="tx2"/>
                </a:solidFill>
              </a:rPr>
              <a:t>Krav til nybyggeri blev </a:t>
            </a:r>
            <a:r>
              <a:rPr lang="da-DK" sz="2400" b="1" dirty="0">
                <a:solidFill>
                  <a:schemeClr val="tx2"/>
                </a:solidFill>
              </a:rPr>
              <a:t>kraftigt reduceret efter 1992</a:t>
            </a:r>
            <a:r>
              <a:rPr lang="da-DK" sz="2400" dirty="0">
                <a:solidFill>
                  <a:schemeClr val="tx2"/>
                </a:solidFill>
              </a:rPr>
              <a:t>.</a:t>
            </a:r>
          </a:p>
          <a:p>
            <a:pPr marL="0" indent="0">
              <a:buNone/>
            </a:pPr>
            <a:r>
              <a:rPr lang="da-DK" sz="2400" dirty="0">
                <a:solidFill>
                  <a:schemeClr val="tx2"/>
                </a:solidFill>
              </a:rPr>
              <a:t>BBR registrerer dem, men </a:t>
            </a:r>
            <a:r>
              <a:rPr lang="da-DK" sz="2400" b="1" dirty="0">
                <a:solidFill>
                  <a:schemeClr val="tx2"/>
                </a:solidFill>
              </a:rPr>
              <a:t>datakvaliteten er ujævn</a:t>
            </a:r>
            <a:r>
              <a:rPr lang="da-DK" sz="2400" dirty="0">
                <a:solidFill>
                  <a:schemeClr val="tx2"/>
                </a:solidFill>
              </a:rPr>
              <a:t>.</a:t>
            </a:r>
          </a:p>
          <a:p>
            <a:pPr marL="0" indent="0">
              <a:buNone/>
            </a:pPr>
            <a:r>
              <a:rPr lang="da-DK" sz="2400" dirty="0">
                <a:solidFill>
                  <a:schemeClr val="tx2"/>
                </a:solidFill>
              </a:rPr>
              <a:t>Vi har fået lavet et udtræk der viser at der er 744.480 sikringsrum i almene boligafdelinger</a:t>
            </a:r>
          </a:p>
          <a:p>
            <a:pPr marL="0" marR="0" lvl="0" indent="0" algn="l" defTabSz="914400" rtl="0" eaLnBrk="0" fontAlgn="base" latinLnBrk="0" hangingPunct="0">
              <a:lnSpc>
                <a:spcPct val="100000"/>
              </a:lnSpc>
              <a:spcBef>
                <a:spcPct val="0"/>
              </a:spcBef>
              <a:spcAft>
                <a:spcPct val="0"/>
              </a:spcAft>
              <a:buClrTx/>
              <a:buSz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9708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19058-587C-9B41-7E34-794407C17652}"/>
              </a:ext>
            </a:extLst>
          </p:cNvPr>
          <p:cNvSpPr>
            <a:spLocks noGrp="1"/>
          </p:cNvSpPr>
          <p:nvPr>
            <p:ph type="title"/>
          </p:nvPr>
        </p:nvSpPr>
        <p:spPr>
          <a:xfrm>
            <a:off x="766762" y="246161"/>
            <a:ext cx="10658475" cy="905669"/>
          </a:xfrm>
        </p:spPr>
        <p:txBody>
          <a:bodyPr/>
          <a:lstStyle/>
          <a:p>
            <a:r>
              <a:rPr lang="da-DK" dirty="0"/>
              <a:t>3 ting der er vigtigt at tage med </a:t>
            </a:r>
            <a:br>
              <a:rPr lang="da-DK" dirty="0"/>
            </a:br>
            <a:r>
              <a:rPr lang="da-DK" dirty="0"/>
              <a:t>fra i dag</a:t>
            </a:r>
          </a:p>
        </p:txBody>
      </p:sp>
      <p:sp>
        <p:nvSpPr>
          <p:cNvPr id="3" name="Pladsholder til indhold 2">
            <a:extLst>
              <a:ext uri="{FF2B5EF4-FFF2-40B4-BE49-F238E27FC236}">
                <a16:creationId xmlns:a16="http://schemas.microsoft.com/office/drawing/2014/main" id="{6425198A-A381-97E3-72CE-927B770F0930}"/>
              </a:ext>
            </a:extLst>
          </p:cNvPr>
          <p:cNvSpPr>
            <a:spLocks noGrp="1"/>
          </p:cNvSpPr>
          <p:nvPr>
            <p:ph idx="1"/>
          </p:nvPr>
        </p:nvSpPr>
        <p:spPr/>
        <p:txBody>
          <a:bodyPr/>
          <a:lstStyle/>
          <a:p>
            <a:r>
              <a:rPr lang="da-DK" sz="2400" dirty="0"/>
              <a:t>Tag ilt masken på før i hjælper andre: Opbygning af beredskabsorganisation, beredskabsplaner og DKV - start med det mest sandsynlige – forbered jer i fredstid</a:t>
            </a:r>
          </a:p>
          <a:p>
            <a:r>
              <a:rPr lang="da-DK" sz="2400" dirty="0"/>
              <a:t>Samarbejde med andre aktører eks. vis kommunen, kollegaerne/andre bolig organisationer, borgerberedskabet mv.</a:t>
            </a:r>
          </a:p>
          <a:p>
            <a:r>
              <a:rPr lang="da-DK" sz="2400" dirty="0"/>
              <a:t>Understøtte beboerberedskabet, </a:t>
            </a:r>
          </a:p>
          <a:p>
            <a:pPr marL="0" indent="0">
              <a:buNone/>
            </a:pPr>
            <a:r>
              <a:rPr lang="da-DK" sz="2400" dirty="0"/>
              <a:t>     mange vil gerne i gang </a:t>
            </a:r>
            <a:r>
              <a:rPr lang="da-DK" dirty="0"/>
              <a:t> </a:t>
            </a:r>
          </a:p>
          <a:p>
            <a:endParaRPr lang="da-DK" dirty="0"/>
          </a:p>
          <a:p>
            <a:endParaRPr lang="da-DK" dirty="0"/>
          </a:p>
        </p:txBody>
      </p:sp>
      <p:pic>
        <p:nvPicPr>
          <p:cNvPr id="5" name="Billede 4">
            <a:extLst>
              <a:ext uri="{FF2B5EF4-FFF2-40B4-BE49-F238E27FC236}">
                <a16:creationId xmlns:a16="http://schemas.microsoft.com/office/drawing/2014/main" id="{FB4A8F84-4763-1F69-A84D-06281A0F0F0C}"/>
              </a:ext>
            </a:extLst>
          </p:cNvPr>
          <p:cNvPicPr>
            <a:picLocks noChangeAspect="1"/>
          </p:cNvPicPr>
          <p:nvPr/>
        </p:nvPicPr>
        <p:blipFill>
          <a:blip r:embed="rId2"/>
          <a:stretch>
            <a:fillRect/>
          </a:stretch>
        </p:blipFill>
        <p:spPr>
          <a:xfrm>
            <a:off x="6568966" y="3429000"/>
            <a:ext cx="5623034" cy="3557717"/>
          </a:xfrm>
          <a:prstGeom prst="rect">
            <a:avLst/>
          </a:prstGeom>
        </p:spPr>
      </p:pic>
    </p:spTree>
    <p:extLst>
      <p:ext uri="{BB962C8B-B14F-4D97-AF65-F5344CB8AC3E}">
        <p14:creationId xmlns:p14="http://schemas.microsoft.com/office/powerpoint/2010/main" val="1423588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8AD75B-6BB6-01F5-82D5-84F0F8B980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4" name="Titel 1">
            <a:extLst>
              <a:ext uri="{FF2B5EF4-FFF2-40B4-BE49-F238E27FC236}">
                <a16:creationId xmlns:a16="http://schemas.microsoft.com/office/drawing/2014/main" id="{DDA0C345-7E2F-D9DC-A17F-E8F6B3EFBC08}"/>
              </a:ext>
            </a:extLst>
          </p:cNvPr>
          <p:cNvSpPr txBox="1">
            <a:spLocks/>
          </p:cNvSpPr>
          <p:nvPr/>
        </p:nvSpPr>
        <p:spPr>
          <a:xfrm>
            <a:off x="3590480" y="1008037"/>
            <a:ext cx="5011039" cy="1338097"/>
          </a:xfrm>
          <a:prstGeom prst="rect">
            <a:avLst/>
          </a:prstGeom>
        </p:spPr>
        <p:txBody>
          <a:bodyPr/>
          <a:lstStyle>
            <a:lvl1pPr algn="l" defTabSz="914400" rtl="0" eaLnBrk="1" latinLnBrk="0" hangingPunct="1">
              <a:lnSpc>
                <a:spcPct val="90000"/>
              </a:lnSpc>
              <a:spcBef>
                <a:spcPct val="0"/>
              </a:spcBef>
              <a:buNone/>
              <a:defRPr sz="4400" kern="1200" spc="-50" baseline="0">
                <a:solidFill>
                  <a:schemeClr val="accent1"/>
                </a:solidFill>
                <a:latin typeface="+mj-lt"/>
                <a:ea typeface="+mj-ea"/>
                <a:cs typeface="+mj-cs"/>
              </a:defRPr>
            </a:lvl1pPr>
          </a:lstStyle>
          <a:p>
            <a:pPr algn="ctr"/>
            <a:r>
              <a:rPr lang="da-DK" sz="5000" dirty="0"/>
              <a:t>Tak for i dag</a:t>
            </a:r>
          </a:p>
        </p:txBody>
      </p:sp>
      <p:pic>
        <p:nvPicPr>
          <p:cNvPr id="7" name="Grafik 6">
            <a:extLst>
              <a:ext uri="{FF2B5EF4-FFF2-40B4-BE49-F238E27FC236}">
                <a16:creationId xmlns:a16="http://schemas.microsoft.com/office/drawing/2014/main" id="{F2321E19-B0E5-5015-C558-D47416B2434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54008" y="2009329"/>
            <a:ext cx="1482223" cy="1482223"/>
          </a:xfrm>
          <a:prstGeom prst="rect">
            <a:avLst/>
          </a:prstGeom>
        </p:spPr>
      </p:pic>
    </p:spTree>
    <p:extLst>
      <p:ext uri="{BB962C8B-B14F-4D97-AF65-F5344CB8AC3E}">
        <p14:creationId xmlns:p14="http://schemas.microsoft.com/office/powerpoint/2010/main" val="1191307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7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126C3-477B-9CDD-49E7-9A51BF85243F}"/>
              </a:ext>
            </a:extLst>
          </p:cNvPr>
          <p:cNvSpPr>
            <a:spLocks noGrp="1"/>
          </p:cNvSpPr>
          <p:nvPr>
            <p:ph type="title"/>
          </p:nvPr>
        </p:nvSpPr>
        <p:spPr/>
        <p:txBody>
          <a:bodyPr/>
          <a:lstStyle/>
          <a:p>
            <a:r>
              <a:rPr lang="da-DK" dirty="0"/>
              <a:t>Kommunernes rolle</a:t>
            </a:r>
          </a:p>
        </p:txBody>
      </p:sp>
      <p:sp>
        <p:nvSpPr>
          <p:cNvPr id="18" name="Pladsholder til indhold 17">
            <a:extLst>
              <a:ext uri="{FF2B5EF4-FFF2-40B4-BE49-F238E27FC236}">
                <a16:creationId xmlns:a16="http://schemas.microsoft.com/office/drawing/2014/main" id="{B6B90219-980F-B197-DC68-5AD19ED8B2D5}"/>
              </a:ext>
            </a:extLst>
          </p:cNvPr>
          <p:cNvSpPr>
            <a:spLocks noGrp="1"/>
          </p:cNvSpPr>
          <p:nvPr>
            <p:ph idx="1"/>
          </p:nvPr>
        </p:nvSpPr>
        <p:spPr>
          <a:xfrm>
            <a:off x="766763" y="1553151"/>
            <a:ext cx="10815637" cy="4900036"/>
          </a:xfrm>
        </p:spPr>
        <p:txBody>
          <a:bodyPr/>
          <a:lstStyle/>
          <a:p>
            <a:pPr marL="0" indent="0">
              <a:buNone/>
            </a:pPr>
            <a:endParaRPr lang="da-DK" dirty="0"/>
          </a:p>
          <a:p>
            <a:pPr marL="0" indent="0">
              <a:buNone/>
            </a:pPr>
            <a:endParaRPr lang="da-DK" dirty="0"/>
          </a:p>
          <a:p>
            <a:pPr marL="0" indent="0">
              <a:buNone/>
            </a:pPr>
            <a:endParaRPr lang="da-DK" dirty="0"/>
          </a:p>
          <a:p>
            <a:pPr marL="0" indent="0">
              <a:buNone/>
            </a:pPr>
            <a:endParaRPr lang="da-DK" dirty="0"/>
          </a:p>
        </p:txBody>
      </p:sp>
      <p:graphicFrame>
        <p:nvGraphicFramePr>
          <p:cNvPr id="3" name="Diagram 2">
            <a:extLst>
              <a:ext uri="{FF2B5EF4-FFF2-40B4-BE49-F238E27FC236}">
                <a16:creationId xmlns:a16="http://schemas.microsoft.com/office/drawing/2014/main" id="{14D9D535-7A19-346C-A925-BA0580478120}"/>
              </a:ext>
            </a:extLst>
          </p:cNvPr>
          <p:cNvGraphicFramePr/>
          <p:nvPr/>
        </p:nvGraphicFramePr>
        <p:xfrm>
          <a:off x="766762" y="1476950"/>
          <a:ext cx="10917238" cy="4661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1929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AC691-850D-F261-0EA8-2F8E233CD7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31E3B8-61A9-66F8-80F2-B636BB11747A}"/>
              </a:ext>
            </a:extLst>
          </p:cNvPr>
          <p:cNvSpPr>
            <a:spLocks noGrp="1"/>
          </p:cNvSpPr>
          <p:nvPr>
            <p:ph type="title"/>
          </p:nvPr>
        </p:nvSpPr>
        <p:spPr/>
        <p:txBody>
          <a:bodyPr/>
          <a:lstStyle/>
          <a:p>
            <a:r>
              <a:rPr lang="da-DK" dirty="0"/>
              <a:t>Tre niveauer</a:t>
            </a:r>
          </a:p>
        </p:txBody>
      </p:sp>
      <p:graphicFrame>
        <p:nvGraphicFramePr>
          <p:cNvPr id="4" name="Pladsholder til indhold 3">
            <a:extLst>
              <a:ext uri="{FF2B5EF4-FFF2-40B4-BE49-F238E27FC236}">
                <a16:creationId xmlns:a16="http://schemas.microsoft.com/office/drawing/2014/main" id="{B20522EF-FA00-DB24-DF3B-A1D2485E81B9}"/>
              </a:ext>
            </a:extLst>
          </p:cNvPr>
          <p:cNvGraphicFramePr>
            <a:graphicFrameLocks noGrp="1"/>
          </p:cNvGraphicFramePr>
          <p:nvPr>
            <p:ph idx="1"/>
          </p:nvPr>
        </p:nvGraphicFramePr>
        <p:xfrm>
          <a:off x="766763" y="1552575"/>
          <a:ext cx="10658475" cy="490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2221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3257F-D9FF-4CA5-20BD-EDBEEDFE95C7}"/>
              </a:ext>
            </a:extLst>
          </p:cNvPr>
          <p:cNvSpPr>
            <a:spLocks noGrp="1"/>
          </p:cNvSpPr>
          <p:nvPr>
            <p:ph type="title"/>
          </p:nvPr>
        </p:nvSpPr>
        <p:spPr>
          <a:xfrm>
            <a:off x="766764" y="571281"/>
            <a:ext cx="4719636" cy="905669"/>
          </a:xfrm>
        </p:spPr>
        <p:txBody>
          <a:bodyPr/>
          <a:lstStyle/>
          <a:p>
            <a:r>
              <a:rPr lang="da-DK" dirty="0"/>
              <a:t>Hvordan kommer man i gang? </a:t>
            </a:r>
          </a:p>
        </p:txBody>
      </p:sp>
      <p:pic>
        <p:nvPicPr>
          <p:cNvPr id="11" name="Billede 10">
            <a:extLst>
              <a:ext uri="{FF2B5EF4-FFF2-40B4-BE49-F238E27FC236}">
                <a16:creationId xmlns:a16="http://schemas.microsoft.com/office/drawing/2014/main" id="{C8360D75-1620-99C0-4038-CD85C906D868}"/>
              </a:ext>
            </a:extLst>
          </p:cNvPr>
          <p:cNvPicPr>
            <a:picLocks noChangeAspect="1"/>
          </p:cNvPicPr>
          <p:nvPr/>
        </p:nvPicPr>
        <p:blipFill>
          <a:blip r:embed="rId2"/>
          <a:stretch>
            <a:fillRect/>
          </a:stretch>
        </p:blipFill>
        <p:spPr>
          <a:xfrm>
            <a:off x="5983797" y="0"/>
            <a:ext cx="6208203" cy="6858000"/>
          </a:xfrm>
          <a:prstGeom prst="rect">
            <a:avLst/>
          </a:prstGeom>
        </p:spPr>
      </p:pic>
      <p:pic>
        <p:nvPicPr>
          <p:cNvPr id="7" name="Billede 6">
            <a:extLst>
              <a:ext uri="{FF2B5EF4-FFF2-40B4-BE49-F238E27FC236}">
                <a16:creationId xmlns:a16="http://schemas.microsoft.com/office/drawing/2014/main" id="{859F0003-8749-386C-B6F6-D81C52FC8A7F}"/>
              </a:ext>
            </a:extLst>
          </p:cNvPr>
          <p:cNvPicPr>
            <a:picLocks noChangeAspect="1"/>
          </p:cNvPicPr>
          <p:nvPr/>
        </p:nvPicPr>
        <p:blipFill>
          <a:blip r:embed="rId3"/>
          <a:stretch>
            <a:fillRect/>
          </a:stretch>
        </p:blipFill>
        <p:spPr>
          <a:xfrm>
            <a:off x="1092832" y="4117251"/>
            <a:ext cx="4270471" cy="2255193"/>
          </a:xfrm>
          <a:prstGeom prst="rect">
            <a:avLst/>
          </a:prstGeom>
        </p:spPr>
      </p:pic>
      <p:pic>
        <p:nvPicPr>
          <p:cNvPr id="5" name="Billede 4">
            <a:extLst>
              <a:ext uri="{FF2B5EF4-FFF2-40B4-BE49-F238E27FC236}">
                <a16:creationId xmlns:a16="http://schemas.microsoft.com/office/drawing/2014/main" id="{EE76C863-74BA-D183-1ABF-DF94091780ED}"/>
              </a:ext>
            </a:extLst>
          </p:cNvPr>
          <p:cNvPicPr>
            <a:picLocks noChangeAspect="1"/>
          </p:cNvPicPr>
          <p:nvPr/>
        </p:nvPicPr>
        <p:blipFill>
          <a:blip r:embed="rId4"/>
          <a:stretch>
            <a:fillRect/>
          </a:stretch>
        </p:blipFill>
        <p:spPr>
          <a:xfrm>
            <a:off x="478478" y="3429000"/>
            <a:ext cx="2191056" cy="581106"/>
          </a:xfrm>
          <a:prstGeom prst="rect">
            <a:avLst/>
          </a:prstGeom>
        </p:spPr>
      </p:pic>
    </p:spTree>
    <p:extLst>
      <p:ext uri="{BB962C8B-B14F-4D97-AF65-F5344CB8AC3E}">
        <p14:creationId xmlns:p14="http://schemas.microsoft.com/office/powerpoint/2010/main" val="2651775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EB07EB4-2DDE-2FD5-931C-AB09380A89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CB2C3A-A653-7586-3611-06C9F166F2B0}"/>
              </a:ext>
            </a:extLst>
          </p:cNvPr>
          <p:cNvSpPr>
            <a:spLocks noGrp="1"/>
          </p:cNvSpPr>
          <p:nvPr>
            <p:ph type="title"/>
          </p:nvPr>
        </p:nvSpPr>
        <p:spPr>
          <a:xfrm>
            <a:off x="766763" y="571281"/>
            <a:ext cx="8286801" cy="905669"/>
          </a:xfrm>
        </p:spPr>
        <p:txBody>
          <a:bodyPr/>
          <a:lstStyle/>
          <a:p>
            <a:r>
              <a:rPr lang="da-DK" dirty="0"/>
              <a:t>Figurer blå/rød</a:t>
            </a:r>
          </a:p>
        </p:txBody>
      </p:sp>
      <p:pic>
        <p:nvPicPr>
          <p:cNvPr id="3" name="Grafik 2">
            <a:extLst>
              <a:ext uri="{FF2B5EF4-FFF2-40B4-BE49-F238E27FC236}">
                <a16:creationId xmlns:a16="http://schemas.microsoft.com/office/drawing/2014/main" id="{452A9249-37A6-68F9-66A4-0E9208092EA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346299" y="2062800"/>
            <a:ext cx="835371" cy="1528887"/>
          </a:xfrm>
          <a:prstGeom prst="rect">
            <a:avLst/>
          </a:prstGeom>
        </p:spPr>
      </p:pic>
      <p:pic>
        <p:nvPicPr>
          <p:cNvPr id="4" name="Grafik 3">
            <a:extLst>
              <a:ext uri="{FF2B5EF4-FFF2-40B4-BE49-F238E27FC236}">
                <a16:creationId xmlns:a16="http://schemas.microsoft.com/office/drawing/2014/main" id="{CEF65B56-C943-8BFB-F436-916F395510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3675" y="2229897"/>
            <a:ext cx="1331522" cy="1148763"/>
          </a:xfrm>
          <a:prstGeom prst="rect">
            <a:avLst/>
          </a:prstGeom>
        </p:spPr>
      </p:pic>
      <p:pic>
        <p:nvPicPr>
          <p:cNvPr id="5" name="Grafik 4">
            <a:extLst>
              <a:ext uri="{FF2B5EF4-FFF2-40B4-BE49-F238E27FC236}">
                <a16:creationId xmlns:a16="http://schemas.microsoft.com/office/drawing/2014/main" id="{24FC85F1-B8D7-586E-7B6F-61118E2093A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8295" y="3779513"/>
            <a:ext cx="1142716" cy="1487345"/>
          </a:xfrm>
          <a:prstGeom prst="rect">
            <a:avLst/>
          </a:prstGeom>
        </p:spPr>
      </p:pic>
      <p:pic>
        <p:nvPicPr>
          <p:cNvPr id="6" name="Grafik 5">
            <a:extLst>
              <a:ext uri="{FF2B5EF4-FFF2-40B4-BE49-F238E27FC236}">
                <a16:creationId xmlns:a16="http://schemas.microsoft.com/office/drawing/2014/main" id="{3CB4651A-8871-01F3-3707-BB13170A5CB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11834" y="2167562"/>
            <a:ext cx="917558" cy="1319364"/>
          </a:xfrm>
          <a:prstGeom prst="rect">
            <a:avLst/>
          </a:prstGeom>
        </p:spPr>
      </p:pic>
      <p:pic>
        <p:nvPicPr>
          <p:cNvPr id="8" name="Pladsholder til indhold 6">
            <a:extLst>
              <a:ext uri="{FF2B5EF4-FFF2-40B4-BE49-F238E27FC236}">
                <a16:creationId xmlns:a16="http://schemas.microsoft.com/office/drawing/2014/main" id="{B1CAA4AE-E95F-0974-527D-E6C214F349C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07681" y="3822807"/>
            <a:ext cx="1702842" cy="1444051"/>
          </a:xfrm>
          <a:prstGeom prst="rect">
            <a:avLst/>
          </a:prstGeom>
        </p:spPr>
      </p:pic>
      <p:pic>
        <p:nvPicPr>
          <p:cNvPr id="10" name="Grafik 9">
            <a:extLst>
              <a:ext uri="{FF2B5EF4-FFF2-40B4-BE49-F238E27FC236}">
                <a16:creationId xmlns:a16="http://schemas.microsoft.com/office/drawing/2014/main" id="{1935F23A-DEC6-312F-F3DD-89CCC0EE649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66590" y="3520364"/>
            <a:ext cx="1142716" cy="1714074"/>
          </a:xfrm>
          <a:prstGeom prst="rect">
            <a:avLst/>
          </a:prstGeom>
        </p:spPr>
      </p:pic>
      <p:pic>
        <p:nvPicPr>
          <p:cNvPr id="12" name="Grafik 11">
            <a:extLst>
              <a:ext uri="{FF2B5EF4-FFF2-40B4-BE49-F238E27FC236}">
                <a16:creationId xmlns:a16="http://schemas.microsoft.com/office/drawing/2014/main" id="{921B9BB3-ADDA-9A25-C7E6-D97DBF5A3FD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97371" y="2144596"/>
            <a:ext cx="1331523" cy="1319363"/>
          </a:xfrm>
          <a:prstGeom prst="rect">
            <a:avLst/>
          </a:prstGeom>
        </p:spPr>
      </p:pic>
      <p:pic>
        <p:nvPicPr>
          <p:cNvPr id="14" name="Grafik 13">
            <a:extLst>
              <a:ext uri="{FF2B5EF4-FFF2-40B4-BE49-F238E27FC236}">
                <a16:creationId xmlns:a16="http://schemas.microsoft.com/office/drawing/2014/main" id="{FC0B89E2-6B37-2B44-C555-6C13D2C5979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470374" y="2201388"/>
            <a:ext cx="1535148" cy="1099094"/>
          </a:xfrm>
          <a:prstGeom prst="rect">
            <a:avLst/>
          </a:prstGeom>
        </p:spPr>
      </p:pic>
      <p:pic>
        <p:nvPicPr>
          <p:cNvPr id="16" name="Grafik 15">
            <a:extLst>
              <a:ext uri="{FF2B5EF4-FFF2-40B4-BE49-F238E27FC236}">
                <a16:creationId xmlns:a16="http://schemas.microsoft.com/office/drawing/2014/main" id="{DB093C39-1376-CF64-455B-7CA8E8C9DD8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992697" y="4146239"/>
            <a:ext cx="2023668" cy="1088199"/>
          </a:xfrm>
          <a:prstGeom prst="rect">
            <a:avLst/>
          </a:prstGeom>
        </p:spPr>
      </p:pic>
      <p:sp>
        <p:nvSpPr>
          <p:cNvPr id="11" name="Taleboble: oval 10">
            <a:extLst>
              <a:ext uri="{FF2B5EF4-FFF2-40B4-BE49-F238E27FC236}">
                <a16:creationId xmlns:a16="http://schemas.microsoft.com/office/drawing/2014/main" id="{99231869-4B5B-CF64-0206-07ED5DAECF87}"/>
              </a:ext>
            </a:extLst>
          </p:cNvPr>
          <p:cNvSpPr>
            <a:spLocks noChangeAspect="1"/>
          </p:cNvSpPr>
          <p:nvPr/>
        </p:nvSpPr>
        <p:spPr>
          <a:xfrm rot="511160">
            <a:off x="9117850" y="2643061"/>
            <a:ext cx="2758531" cy="2756963"/>
          </a:xfrm>
          <a:prstGeom prst="wedgeEllipseCallout">
            <a:avLst>
              <a:gd name="adj1" fmla="val -45717"/>
              <a:gd name="adj2" fmla="val -5654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bIns="36000" rtlCol="0" anchor="ctr">
            <a:normAutofit/>
          </a:bodyPr>
          <a:lstStyle/>
          <a:p>
            <a:pPr algn="ctr">
              <a:lnSpc>
                <a:spcPct val="80000"/>
              </a:lnSpc>
            </a:pPr>
            <a:r>
              <a:rPr lang="da-DK" sz="3500" dirty="0">
                <a:solidFill>
                  <a:schemeClr val="bg1"/>
                </a:solidFill>
                <a:latin typeface="+mj-lt"/>
              </a:rPr>
              <a:t>DK’s</a:t>
            </a:r>
          </a:p>
          <a:p>
            <a:pPr algn="ctr">
              <a:lnSpc>
                <a:spcPct val="80000"/>
              </a:lnSpc>
            </a:pPr>
            <a:r>
              <a:rPr lang="da-DK" sz="3500" dirty="0">
                <a:solidFill>
                  <a:schemeClr val="bg1"/>
                </a:solidFill>
                <a:latin typeface="+mj-lt"/>
              </a:rPr>
              <a:t>almene</a:t>
            </a:r>
          </a:p>
          <a:p>
            <a:pPr algn="ctr">
              <a:lnSpc>
                <a:spcPct val="80000"/>
              </a:lnSpc>
            </a:pPr>
            <a:r>
              <a:rPr lang="da-DK" sz="3500" dirty="0">
                <a:solidFill>
                  <a:schemeClr val="bg1"/>
                </a:solidFill>
                <a:latin typeface="+mj-lt"/>
              </a:rPr>
              <a:t>boliger</a:t>
            </a:r>
          </a:p>
        </p:txBody>
      </p:sp>
      <p:cxnSp>
        <p:nvCxnSpPr>
          <p:cNvPr id="7" name="Lige forbindelse 6">
            <a:extLst>
              <a:ext uri="{FF2B5EF4-FFF2-40B4-BE49-F238E27FC236}">
                <a16:creationId xmlns:a16="http://schemas.microsoft.com/office/drawing/2014/main" id="{9D7ADD7F-BDE4-32F6-AA27-3DB8C24DB699}"/>
              </a:ext>
            </a:extLst>
          </p:cNvPr>
          <p:cNvCxnSpPr>
            <a:cxnSpLocks/>
          </p:cNvCxnSpPr>
          <p:nvPr/>
        </p:nvCxnSpPr>
        <p:spPr>
          <a:xfrm>
            <a:off x="7470374" y="1423812"/>
            <a:ext cx="1411013" cy="0"/>
          </a:xfrm>
          <a:prstGeom prst="line">
            <a:avLst/>
          </a:prstGeom>
          <a:ln w="10160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8B3BF921-17E6-9BC9-B11E-33E3FC606ABE}"/>
              </a:ext>
            </a:extLst>
          </p:cNvPr>
          <p:cNvCxnSpPr>
            <a:cxnSpLocks/>
          </p:cNvCxnSpPr>
          <p:nvPr/>
        </p:nvCxnSpPr>
        <p:spPr>
          <a:xfrm flipH="1">
            <a:off x="7374760" y="885548"/>
            <a:ext cx="1506627" cy="0"/>
          </a:xfrm>
          <a:prstGeom prst="line">
            <a:avLst/>
          </a:prstGeom>
          <a:ln w="10160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96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AF7D54-6391-3AF9-7ED8-1788D4FCCBDA}"/>
            </a:ext>
          </a:extLst>
        </p:cNvPr>
        <p:cNvGrpSpPr/>
        <p:nvPr/>
      </p:nvGrpSpPr>
      <p:grpSpPr>
        <a:xfrm>
          <a:off x="0" y="0"/>
          <a:ext cx="0" cy="0"/>
          <a:chOff x="0" y="0"/>
          <a:chExt cx="0" cy="0"/>
        </a:xfrm>
      </p:grpSpPr>
      <p:pic>
        <p:nvPicPr>
          <p:cNvPr id="17" name="Grafik 16">
            <a:extLst>
              <a:ext uri="{FF2B5EF4-FFF2-40B4-BE49-F238E27FC236}">
                <a16:creationId xmlns:a16="http://schemas.microsoft.com/office/drawing/2014/main" id="{B3D2F906-C1E3-4344-410B-A862FE7B75F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008726" y="4138052"/>
            <a:ext cx="3183273" cy="2719948"/>
          </a:xfrm>
          <a:prstGeom prst="rect">
            <a:avLst/>
          </a:prstGeom>
        </p:spPr>
      </p:pic>
      <p:pic>
        <p:nvPicPr>
          <p:cNvPr id="13" name="Grafik 12">
            <a:extLst>
              <a:ext uri="{FF2B5EF4-FFF2-40B4-BE49-F238E27FC236}">
                <a16:creationId xmlns:a16="http://schemas.microsoft.com/office/drawing/2014/main" id="{E35E6EAF-2DE0-548E-A76B-62BB3B2B83B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2" y="1983317"/>
            <a:ext cx="3183273" cy="4874683"/>
          </a:xfrm>
          <a:prstGeom prst="rect">
            <a:avLst/>
          </a:prstGeom>
        </p:spPr>
      </p:pic>
      <p:pic>
        <p:nvPicPr>
          <p:cNvPr id="19" name="Grafik 18">
            <a:extLst>
              <a:ext uri="{FF2B5EF4-FFF2-40B4-BE49-F238E27FC236}">
                <a16:creationId xmlns:a16="http://schemas.microsoft.com/office/drawing/2014/main" id="{396904CA-489A-2CE1-F8D3-9C6771B59B3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75558" y="4609129"/>
            <a:ext cx="2717565" cy="2248872"/>
          </a:xfrm>
          <a:prstGeom prst="rect">
            <a:avLst/>
          </a:prstGeom>
        </p:spPr>
      </p:pic>
      <p:pic>
        <p:nvPicPr>
          <p:cNvPr id="7" name="Grafik 6">
            <a:extLst>
              <a:ext uri="{FF2B5EF4-FFF2-40B4-BE49-F238E27FC236}">
                <a16:creationId xmlns:a16="http://schemas.microsoft.com/office/drawing/2014/main" id="{B3667C05-CA12-3158-C3DE-4BB5BC35848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32306" y="2889115"/>
            <a:ext cx="1664887" cy="1856846"/>
          </a:xfrm>
          <a:prstGeom prst="rect">
            <a:avLst/>
          </a:prstGeom>
        </p:spPr>
      </p:pic>
      <p:pic>
        <p:nvPicPr>
          <p:cNvPr id="9" name="Grafik 8">
            <a:extLst>
              <a:ext uri="{FF2B5EF4-FFF2-40B4-BE49-F238E27FC236}">
                <a16:creationId xmlns:a16="http://schemas.microsoft.com/office/drawing/2014/main" id="{F5A8F7D2-0973-B476-095A-F3C8CEA311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31626" y="4202042"/>
            <a:ext cx="1895580" cy="2180721"/>
          </a:xfrm>
          <a:prstGeom prst="rect">
            <a:avLst/>
          </a:prstGeom>
        </p:spPr>
      </p:pic>
      <p:pic>
        <p:nvPicPr>
          <p:cNvPr id="21" name="Grafik 20">
            <a:extLst>
              <a:ext uri="{FF2B5EF4-FFF2-40B4-BE49-F238E27FC236}">
                <a16:creationId xmlns:a16="http://schemas.microsoft.com/office/drawing/2014/main" id="{F40ECA49-04EB-6A87-871C-C58CBAE457B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300128" y="2434810"/>
            <a:ext cx="1570781" cy="1962496"/>
          </a:xfrm>
          <a:prstGeom prst="rect">
            <a:avLst/>
          </a:prstGeom>
        </p:spPr>
      </p:pic>
      <p:pic>
        <p:nvPicPr>
          <p:cNvPr id="1026" name="Picture 2">
            <a:extLst>
              <a:ext uri="{FF2B5EF4-FFF2-40B4-BE49-F238E27FC236}">
                <a16:creationId xmlns:a16="http://schemas.microsoft.com/office/drawing/2014/main" id="{CD01FBA7-C7BF-0E44-AB43-1D3CD3CA56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9235" y="156315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8AFD97-09CE-1F43-17A9-02E8153FF5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6449" y="148382"/>
            <a:ext cx="2988349" cy="29883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8C4FD09-B2AC-D6B1-EEB7-26ED0AE2C4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4795" y="299190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04E0ABF-3A17-421E-8D09-1244A1CBFA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1538" y="-72494"/>
            <a:ext cx="2473257" cy="24732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DE1176B-403A-40B4-AFBC-895F92741F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1712" y="-212514"/>
            <a:ext cx="2473257" cy="24732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BF7B701-6C90-F25D-78EB-7B0AB1F746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647" y="-172329"/>
            <a:ext cx="2854287" cy="28542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871598D-27B4-6287-3D83-06928E82C9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4428" y="2038533"/>
            <a:ext cx="2350553" cy="23505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D507BDD-5152-8DDC-8035-C1280A4DDE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60785" y="0"/>
            <a:ext cx="2358585" cy="235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34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274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BA021432-2CB2-1EEF-0455-7474BAE6094B}"/>
              </a:ext>
            </a:extLst>
          </p:cNvPr>
          <p:cNvSpPr>
            <a:spLocks noGrp="1"/>
          </p:cNvSpPr>
          <p:nvPr>
            <p:ph type="title"/>
          </p:nvPr>
        </p:nvSpPr>
        <p:spPr>
          <a:xfrm>
            <a:off x="704850" y="86812"/>
            <a:ext cx="10836275" cy="849312"/>
          </a:xfrm>
        </p:spPr>
        <p:txBody>
          <a:bodyPr/>
          <a:lstStyle/>
          <a:p>
            <a:r>
              <a:rPr lang="da-DK" altLang="da-DK" dirty="0">
                <a:ea typeface="ＭＳ Ｐゴシック" panose="020B0600070205080204" pitchFamily="34" charset="-128"/>
              </a:rPr>
              <a:t>Der er udarbejdet er nationalt risikobillede </a:t>
            </a:r>
          </a:p>
        </p:txBody>
      </p:sp>
      <p:sp>
        <p:nvSpPr>
          <p:cNvPr id="3" name="Pladsholder til indhold 2">
            <a:extLst>
              <a:ext uri="{FF2B5EF4-FFF2-40B4-BE49-F238E27FC236}">
                <a16:creationId xmlns:a16="http://schemas.microsoft.com/office/drawing/2014/main" id="{DD9DA58A-249D-26F6-E217-DA26B781958D}"/>
              </a:ext>
            </a:extLst>
          </p:cNvPr>
          <p:cNvSpPr>
            <a:spLocks noGrp="1"/>
          </p:cNvSpPr>
          <p:nvPr>
            <p:ph idx="1"/>
          </p:nvPr>
        </p:nvSpPr>
        <p:spPr>
          <a:xfrm>
            <a:off x="704850" y="1426662"/>
            <a:ext cx="10836275" cy="3848100"/>
          </a:xfrm>
        </p:spPr>
        <p:txBody>
          <a:bodyPr/>
          <a:lstStyle/>
          <a:p>
            <a:pPr marL="0" indent="0">
              <a:buNone/>
              <a:defRPr/>
            </a:pPr>
            <a:r>
              <a:rPr lang="da-DK" sz="2000" dirty="0">
                <a:solidFill>
                  <a:schemeClr val="tx2"/>
                </a:solidFill>
              </a:rPr>
              <a:t>2. Nye/forstærkede fokusområder: hybrid trussel, energimangel og klima</a:t>
            </a:r>
          </a:p>
          <a:p>
            <a:pPr marL="0" indent="0">
              <a:buNone/>
              <a:defRPr/>
            </a:pPr>
            <a:r>
              <a:rPr lang="da-DK" sz="2000" dirty="0">
                <a:solidFill>
                  <a:schemeClr val="tx2"/>
                </a:solidFill>
              </a:rPr>
              <a:t>Rap­porten fremhæver særligt tre nye eller forstærkede fokus­områder:</a:t>
            </a:r>
          </a:p>
          <a:p>
            <a:pPr marL="0" indent="0">
              <a:buNone/>
              <a:defRPr/>
            </a:pPr>
            <a:r>
              <a:rPr lang="da-DK" sz="2000" dirty="0">
                <a:solidFill>
                  <a:schemeClr val="tx2"/>
                </a:solidFill>
              </a:rPr>
              <a:t>Hybride trusler (sabotage, misinformation, </a:t>
            </a:r>
            <a:r>
              <a:rPr lang="da-DK" sz="2000" dirty="0" err="1">
                <a:solidFill>
                  <a:schemeClr val="tx2"/>
                </a:solidFill>
              </a:rPr>
              <a:t>cyberangreb</a:t>
            </a:r>
            <a:r>
              <a:rPr lang="da-DK" sz="2000" dirty="0">
                <a:solidFill>
                  <a:schemeClr val="tx2"/>
                </a:solidFill>
              </a:rPr>
              <a:t> m.v.).</a:t>
            </a:r>
          </a:p>
          <a:p>
            <a:pPr marL="0" indent="0">
              <a:buNone/>
              <a:defRPr/>
            </a:pPr>
            <a:r>
              <a:rPr lang="da-DK" sz="2000" dirty="0">
                <a:solidFill>
                  <a:schemeClr val="tx2"/>
                </a:solidFill>
              </a:rPr>
              <a:t>Energimangel – et kapitel dedikeret hertil er nyt i denne udgave. </a:t>
            </a:r>
          </a:p>
          <a:p>
            <a:pPr marL="0" indent="0">
              <a:buNone/>
              <a:defRPr/>
            </a:pPr>
            <a:r>
              <a:rPr lang="da-DK" sz="2000" dirty="0">
                <a:solidFill>
                  <a:schemeClr val="tx2"/>
                </a:solidFill>
              </a:rPr>
              <a:t>Klimaforandringer som risikoforstærker – fx ekstremvejr, oversvømmelser, tørke. </a:t>
            </a:r>
          </a:p>
          <a:p>
            <a:pPr marL="0" indent="0">
              <a:buNone/>
              <a:defRPr/>
            </a:pPr>
            <a:r>
              <a:rPr lang="da-DK" sz="2000" dirty="0">
                <a:solidFill>
                  <a:schemeClr val="tx2"/>
                </a:solidFill>
              </a:rPr>
              <a:t>Klimaforandringer beskrives som en “underliggende risikoforstærker”, der påvirker flere af hændelsestyperne. </a:t>
            </a:r>
          </a:p>
          <a:p>
            <a:pPr marL="0" indent="0">
              <a:buFontTx/>
              <a:buNone/>
              <a:defRPr/>
            </a:pPr>
            <a:endParaRPr lang="da-DK" sz="2000" dirty="0">
              <a:solidFill>
                <a:schemeClr val="tx2"/>
              </a:solidFill>
            </a:endParaRPr>
          </a:p>
          <a:p>
            <a:pPr marL="0" indent="0">
              <a:buFontTx/>
              <a:buNone/>
              <a:defRPr/>
            </a:pPr>
            <a:r>
              <a:rPr lang="da-DK" sz="2000" dirty="0">
                <a:solidFill>
                  <a:schemeClr val="tx2"/>
                </a:solidFill>
              </a:rPr>
              <a:t>✨ Betydning: Myndigheder, organisationer og virksomheder bør ikke kun fokusere på enkeltstående hændelser, men være forberedt på sammenkoblede hændelser – fx </a:t>
            </a:r>
            <a:r>
              <a:rPr lang="da-DK" sz="2000" dirty="0" err="1">
                <a:solidFill>
                  <a:schemeClr val="tx2"/>
                </a:solidFill>
              </a:rPr>
              <a:t>cyberangreb</a:t>
            </a:r>
            <a:r>
              <a:rPr lang="da-DK" sz="2000" dirty="0">
                <a:solidFill>
                  <a:schemeClr val="tx2"/>
                </a:solidFill>
              </a:rPr>
              <a:t> samtidig med strømudfald eller ekstremt vejr. </a:t>
            </a:r>
          </a:p>
          <a:p>
            <a:pPr marL="0" indent="0">
              <a:buFontTx/>
              <a:buNone/>
              <a:defRPr/>
            </a:pPr>
            <a:r>
              <a:rPr lang="da-DK" sz="2000" dirty="0">
                <a:solidFill>
                  <a:schemeClr val="tx2"/>
                </a:solidFill>
              </a:rPr>
              <a:t>Kilde: DMI og SAM </a:t>
            </a:r>
            <a:r>
              <a:rPr lang="da-DK" sz="2000" dirty="0" err="1">
                <a:solidFill>
                  <a:schemeClr val="tx2"/>
                </a:solidFill>
              </a:rPr>
              <a:t>sik</a:t>
            </a:r>
            <a:r>
              <a:rPr lang="da-DK" sz="2000" dirty="0">
                <a:solidFill>
                  <a:schemeClr val="tx2"/>
                </a:solidFill>
              </a:rPr>
              <a:t>.</a:t>
            </a:r>
          </a:p>
          <a:p>
            <a:pPr marL="0" indent="0">
              <a:buFontTx/>
              <a:buNone/>
              <a:defRPr/>
            </a:pPr>
            <a:endParaRPr lang="da-DK" dirty="0"/>
          </a:p>
          <a:p>
            <a:pPr>
              <a:defRPr/>
            </a:pPr>
            <a:endParaRPr lang="da-DK" dirty="0"/>
          </a:p>
        </p:txBody>
      </p:sp>
      <p:sp>
        <p:nvSpPr>
          <p:cNvPr id="4" name="Pladsholder til dato 3">
            <a:extLst>
              <a:ext uri="{FF2B5EF4-FFF2-40B4-BE49-F238E27FC236}">
                <a16:creationId xmlns:a16="http://schemas.microsoft.com/office/drawing/2014/main" id="{8462CCB9-099C-C6AB-6225-DE9F43AC63C3}"/>
              </a:ext>
            </a:extLst>
          </p:cNvPr>
          <p:cNvSpPr>
            <a:spLocks noGrp="1"/>
          </p:cNvSpPr>
          <p:nvPr>
            <p:ph type="dt" sz="quarter" idx="10"/>
          </p:nvPr>
        </p:nvSpPr>
        <p:spPr/>
        <p:txBody>
          <a:bodyPr/>
          <a:lstStyle/>
          <a:p>
            <a:pPr>
              <a:defRPr/>
            </a:pPr>
            <a:endParaRPr lang="da-DK"/>
          </a:p>
        </p:txBody>
      </p:sp>
      <p:sp>
        <p:nvSpPr>
          <p:cNvPr id="5" name="Pladsholder til sidefod 4">
            <a:extLst>
              <a:ext uri="{FF2B5EF4-FFF2-40B4-BE49-F238E27FC236}">
                <a16:creationId xmlns:a16="http://schemas.microsoft.com/office/drawing/2014/main" id="{4A27C08E-A106-C2C5-DF6D-0ADFCFD0FCF6}"/>
              </a:ext>
            </a:extLst>
          </p:cNvPr>
          <p:cNvSpPr>
            <a:spLocks noGrp="1"/>
          </p:cNvSpPr>
          <p:nvPr>
            <p:ph type="ftr" sz="quarter" idx="11"/>
          </p:nvPr>
        </p:nvSpPr>
        <p:spPr/>
        <p:txBody>
          <a:bodyPr/>
          <a:lstStyle/>
          <a:p>
            <a:pPr>
              <a:defRPr/>
            </a:pPr>
            <a:endParaRPr lang="da-DK"/>
          </a:p>
        </p:txBody>
      </p:sp>
      <p:sp>
        <p:nvSpPr>
          <p:cNvPr id="35846" name="Pladsholder til slidenummer 5">
            <a:extLst>
              <a:ext uri="{FF2B5EF4-FFF2-40B4-BE49-F238E27FC236}">
                <a16:creationId xmlns:a16="http://schemas.microsoft.com/office/drawing/2014/main" id="{6F2257B3-9BE3-A916-D4E0-19E84A38904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6EF499F-69E9-4C27-A30A-7FC194F34672}" type="slidenum">
              <a:rPr lang="da-DK" altLang="da-DK" smtClean="0"/>
              <a:pPr/>
              <a:t>5</a:t>
            </a:fld>
            <a:endParaRPr lang="da-DK" altLang="da-DK"/>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37A7CDB0-CE4A-B2C7-4C0C-344B1A87DE73}"/>
              </a:ext>
            </a:extLst>
          </p:cNvPr>
          <p:cNvSpPr>
            <a:spLocks noGrp="1"/>
          </p:cNvSpPr>
          <p:nvPr>
            <p:ph type="title"/>
          </p:nvPr>
        </p:nvSpPr>
        <p:spPr>
          <a:xfrm>
            <a:off x="650875" y="114300"/>
            <a:ext cx="10836275" cy="849313"/>
          </a:xfrm>
        </p:spPr>
        <p:txBody>
          <a:bodyPr/>
          <a:lstStyle/>
          <a:p>
            <a:r>
              <a:rPr lang="da-DK" altLang="da-DK">
                <a:ea typeface="ＭＳ Ｐゴシック" panose="020B0600070205080204" pitchFamily="34" charset="-128"/>
              </a:rPr>
              <a:t>Der er udarbejdet er nationalt risikobillede </a:t>
            </a:r>
          </a:p>
        </p:txBody>
      </p:sp>
      <p:sp>
        <p:nvSpPr>
          <p:cNvPr id="3" name="Pladsholder til indhold 2">
            <a:extLst>
              <a:ext uri="{FF2B5EF4-FFF2-40B4-BE49-F238E27FC236}">
                <a16:creationId xmlns:a16="http://schemas.microsoft.com/office/drawing/2014/main" id="{BA1AC3D1-CC7C-FB64-B6C6-BAC852A7DA1F}"/>
              </a:ext>
            </a:extLst>
          </p:cNvPr>
          <p:cNvSpPr>
            <a:spLocks noGrp="1"/>
          </p:cNvSpPr>
          <p:nvPr>
            <p:ph idx="1"/>
          </p:nvPr>
        </p:nvSpPr>
        <p:spPr>
          <a:xfrm>
            <a:off x="650874" y="1745665"/>
            <a:ext cx="10836275" cy="3848100"/>
          </a:xfrm>
        </p:spPr>
        <p:txBody>
          <a:bodyPr/>
          <a:lstStyle/>
          <a:p>
            <a:pPr marL="0" indent="0">
              <a:buNone/>
              <a:defRPr/>
            </a:pPr>
            <a:r>
              <a:rPr lang="da-DK" sz="2000" dirty="0">
                <a:solidFill>
                  <a:schemeClr val="tx2"/>
                </a:solidFill>
              </a:rPr>
              <a:t>3. Samfundets kritiske funktioner og samarbejdet mellem aktører er centralt</a:t>
            </a:r>
          </a:p>
          <a:p>
            <a:pPr marL="0" indent="0">
              <a:buNone/>
              <a:defRPr/>
            </a:pPr>
            <a:r>
              <a:rPr lang="da-DK" sz="2000" dirty="0">
                <a:solidFill>
                  <a:schemeClr val="tx2"/>
                </a:solidFill>
              </a:rPr>
              <a:t>Rapporten peger på, at samfundets kritiske funktioner — fx el, varme, vand, tele, fødevarer, medicin — kan blive påvirket ved de nævnte hændelser. Der er et stærkt fokus på samarbejde mellem offentlige myndigheder og private virksomheder – både fordi mange kritiske funktioner ligger i det private, og fordi robusthed kræver tværsektorielt samarbejde.</a:t>
            </a:r>
          </a:p>
          <a:p>
            <a:pPr marL="0" indent="0">
              <a:buNone/>
              <a:defRPr/>
            </a:pPr>
            <a:r>
              <a:rPr lang="da-DK" sz="2000" dirty="0">
                <a:solidFill>
                  <a:schemeClr val="tx2"/>
                </a:solidFill>
              </a:rPr>
              <a:t>Myndigheder opfordrer kommuner og regioner til at gennemgå og ajourføre deres beredskabsplaner, især med fokus på sårbare borgere og kritiske ressourcer. </a:t>
            </a:r>
          </a:p>
          <a:p>
            <a:pPr marL="0" indent="0">
              <a:buNone/>
              <a:defRPr/>
            </a:pPr>
            <a:r>
              <a:rPr lang="da-DK" sz="2000" dirty="0">
                <a:solidFill>
                  <a:schemeClr val="tx2"/>
                </a:solidFill>
              </a:rPr>
              <a:t>✨ Betydning: Det kræver at alle – stat, regioner, kommuner og privat sektor – tænker i «robusthed», «resiliens» og ikke kun «indsats». Risikoanalyse, beredskabsplaner, øvelser og samarbejde bliver nøgleord. </a:t>
            </a:r>
          </a:p>
          <a:p>
            <a:pPr marL="0" indent="0">
              <a:buFontTx/>
              <a:buNone/>
              <a:defRPr/>
            </a:pPr>
            <a:r>
              <a:rPr lang="da-DK" sz="2000" dirty="0">
                <a:solidFill>
                  <a:schemeClr val="tx2"/>
                </a:solidFill>
              </a:rPr>
              <a:t>Kilde: Danske beredskaber</a:t>
            </a:r>
          </a:p>
          <a:p>
            <a:pPr>
              <a:defRPr/>
            </a:pPr>
            <a:endParaRPr lang="da-DK" dirty="0"/>
          </a:p>
        </p:txBody>
      </p:sp>
      <p:sp>
        <p:nvSpPr>
          <p:cNvPr id="4" name="Pladsholder til dato 3">
            <a:extLst>
              <a:ext uri="{FF2B5EF4-FFF2-40B4-BE49-F238E27FC236}">
                <a16:creationId xmlns:a16="http://schemas.microsoft.com/office/drawing/2014/main" id="{E0C73CCD-1B96-574A-47C8-3E0F8A18C13D}"/>
              </a:ext>
            </a:extLst>
          </p:cNvPr>
          <p:cNvSpPr>
            <a:spLocks noGrp="1"/>
          </p:cNvSpPr>
          <p:nvPr>
            <p:ph type="dt" sz="quarter" idx="10"/>
          </p:nvPr>
        </p:nvSpPr>
        <p:spPr/>
        <p:txBody>
          <a:bodyPr/>
          <a:lstStyle/>
          <a:p>
            <a:pPr>
              <a:defRPr/>
            </a:pPr>
            <a:endParaRPr lang="da-DK"/>
          </a:p>
        </p:txBody>
      </p:sp>
      <p:sp>
        <p:nvSpPr>
          <p:cNvPr id="5" name="Pladsholder til sidefod 4">
            <a:extLst>
              <a:ext uri="{FF2B5EF4-FFF2-40B4-BE49-F238E27FC236}">
                <a16:creationId xmlns:a16="http://schemas.microsoft.com/office/drawing/2014/main" id="{30ED9CD4-7839-2485-EF36-813CEF928C98}"/>
              </a:ext>
            </a:extLst>
          </p:cNvPr>
          <p:cNvSpPr>
            <a:spLocks noGrp="1"/>
          </p:cNvSpPr>
          <p:nvPr>
            <p:ph type="ftr" sz="quarter" idx="11"/>
          </p:nvPr>
        </p:nvSpPr>
        <p:spPr/>
        <p:txBody>
          <a:bodyPr/>
          <a:lstStyle/>
          <a:p>
            <a:pPr>
              <a:defRPr/>
            </a:pPr>
            <a:endParaRPr lang="da-DK"/>
          </a:p>
        </p:txBody>
      </p:sp>
      <p:sp>
        <p:nvSpPr>
          <p:cNvPr id="36870" name="Pladsholder til slidenummer 5">
            <a:extLst>
              <a:ext uri="{FF2B5EF4-FFF2-40B4-BE49-F238E27FC236}">
                <a16:creationId xmlns:a16="http://schemas.microsoft.com/office/drawing/2014/main" id="{E524AE23-BD80-1463-F054-E04439BD2C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45BAAC-7B79-44C0-A7E6-CE8B01545A9B}" type="slidenum">
              <a:rPr lang="da-DK" altLang="da-DK" smtClean="0"/>
              <a:pPr/>
              <a:t>6</a:t>
            </a:fld>
            <a:endParaRPr lang="da-DK" altLang="da-DK"/>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rafik 2" descr="Bakker med massiv udfyldning">
            <a:extLst>
              <a:ext uri="{FF2B5EF4-FFF2-40B4-BE49-F238E27FC236}">
                <a16:creationId xmlns:a16="http://schemas.microsoft.com/office/drawing/2014/main" id="{B23EBA9C-A1C6-D65D-5146-2DB5D70CB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905000"/>
            <a:ext cx="9855201" cy="954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2757C0A1-4566-6E2B-F320-F19AF24603BD}"/>
              </a:ext>
            </a:extLst>
          </p:cNvPr>
          <p:cNvGraphicFramePr/>
          <p:nvPr/>
        </p:nvGraphicFramePr>
        <p:xfrm>
          <a:off x="-526143" y="1307939"/>
          <a:ext cx="8674719" cy="53541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ktangel 7">
            <a:extLst>
              <a:ext uri="{FF2B5EF4-FFF2-40B4-BE49-F238E27FC236}">
                <a16:creationId xmlns:a16="http://schemas.microsoft.com/office/drawing/2014/main" id="{0A282DC3-A078-2B3B-A0B3-11145F410CE9}"/>
              </a:ext>
            </a:extLst>
          </p:cNvPr>
          <p:cNvSpPr/>
          <p:nvPr/>
        </p:nvSpPr>
        <p:spPr>
          <a:xfrm>
            <a:off x="7161213" y="1579563"/>
            <a:ext cx="1311275" cy="10191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da-DK"/>
              <a:t>Nationalt</a:t>
            </a:r>
          </a:p>
        </p:txBody>
      </p:sp>
      <p:sp>
        <p:nvSpPr>
          <p:cNvPr id="9" name="Rektangel 8">
            <a:extLst>
              <a:ext uri="{FF2B5EF4-FFF2-40B4-BE49-F238E27FC236}">
                <a16:creationId xmlns:a16="http://schemas.microsoft.com/office/drawing/2014/main" id="{46229A0C-9E75-2D94-DF11-44FACF2BF4A6}"/>
              </a:ext>
            </a:extLst>
          </p:cNvPr>
          <p:cNvSpPr/>
          <p:nvPr/>
        </p:nvSpPr>
        <p:spPr>
          <a:xfrm>
            <a:off x="7161213" y="2847975"/>
            <a:ext cx="1311275" cy="10191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da-DK"/>
              <a:t>Regionalt</a:t>
            </a:r>
          </a:p>
        </p:txBody>
      </p:sp>
      <p:sp>
        <p:nvSpPr>
          <p:cNvPr id="10" name="Rektangel 9">
            <a:extLst>
              <a:ext uri="{FF2B5EF4-FFF2-40B4-BE49-F238E27FC236}">
                <a16:creationId xmlns:a16="http://schemas.microsoft.com/office/drawing/2014/main" id="{379DCAAE-8534-140D-A3AC-B707009C5FED}"/>
              </a:ext>
            </a:extLst>
          </p:cNvPr>
          <p:cNvSpPr/>
          <p:nvPr/>
        </p:nvSpPr>
        <p:spPr>
          <a:xfrm>
            <a:off x="7161213" y="4127500"/>
            <a:ext cx="1311275" cy="22733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da-DK"/>
              <a:t>Lokalt</a:t>
            </a:r>
          </a:p>
        </p:txBody>
      </p:sp>
      <p:sp>
        <p:nvSpPr>
          <p:cNvPr id="2" name="Titel 1">
            <a:extLst>
              <a:ext uri="{FF2B5EF4-FFF2-40B4-BE49-F238E27FC236}">
                <a16:creationId xmlns:a16="http://schemas.microsoft.com/office/drawing/2014/main" id="{BE8B035D-109E-7DA0-8110-CFA210766AD5}"/>
              </a:ext>
            </a:extLst>
          </p:cNvPr>
          <p:cNvSpPr txBox="1">
            <a:spLocks/>
          </p:cNvSpPr>
          <p:nvPr/>
        </p:nvSpPr>
        <p:spPr>
          <a:xfrm>
            <a:off x="766763" y="565150"/>
            <a:ext cx="10658475" cy="906463"/>
          </a:xfrm>
          <a:prstGeom prst="rect">
            <a:avLst/>
          </a:prstGeom>
        </p:spPr>
        <p:txBody>
          <a:bodyPr/>
          <a:lstStyle>
            <a:lvl1pPr algn="l" defTabSz="914400" rtl="0" eaLnBrk="1" latinLnBrk="0" hangingPunct="1">
              <a:lnSpc>
                <a:spcPct val="90000"/>
              </a:lnSpc>
              <a:spcBef>
                <a:spcPct val="0"/>
              </a:spcBef>
              <a:buNone/>
              <a:defRPr sz="4400" kern="1200" spc="-50" baseline="0">
                <a:solidFill>
                  <a:schemeClr val="accent1"/>
                </a:solidFill>
                <a:latin typeface="+mj-lt"/>
                <a:ea typeface="+mj-ea"/>
                <a:cs typeface="+mj-cs"/>
              </a:defRPr>
            </a:lvl1pPr>
          </a:lstStyle>
          <a:p>
            <a:pPr>
              <a:defRPr/>
            </a:pPr>
            <a:r>
              <a:rPr lang="da-DK"/>
              <a:t>Beredskabslandskabet i Danmark</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1BB865DF-A188-F0DE-2AA5-4AA28D859665}"/>
              </a:ext>
            </a:extLst>
          </p:cNvPr>
          <p:cNvSpPr>
            <a:spLocks noGrp="1"/>
          </p:cNvSpPr>
          <p:nvPr>
            <p:ph type="title"/>
          </p:nvPr>
        </p:nvSpPr>
        <p:spPr>
          <a:xfrm>
            <a:off x="766763" y="198438"/>
            <a:ext cx="10658475" cy="904875"/>
          </a:xfrm>
        </p:spPr>
        <p:txBody>
          <a:bodyPr anchor="t"/>
          <a:lstStyle/>
          <a:p>
            <a:r>
              <a:rPr lang="da-DK" altLang="da-DK">
                <a:ea typeface="ＭＳ Ｐゴシック" panose="020B0600070205080204" pitchFamily="34" charset="-128"/>
              </a:rPr>
              <a:t>Kommunernes rolle</a:t>
            </a:r>
          </a:p>
        </p:txBody>
      </p:sp>
      <p:graphicFrame>
        <p:nvGraphicFramePr>
          <p:cNvPr id="7" name="Pladsholder til indhold 2">
            <a:extLst>
              <a:ext uri="{FF2B5EF4-FFF2-40B4-BE49-F238E27FC236}">
                <a16:creationId xmlns:a16="http://schemas.microsoft.com/office/drawing/2014/main" id="{5795B992-6472-E1AD-75C5-1AB57C5A76D3}"/>
              </a:ext>
            </a:extLst>
          </p:cNvPr>
          <p:cNvGraphicFramePr>
            <a:graphicFrameLocks noGrp="1"/>
          </p:cNvGraphicFramePr>
          <p:nvPr>
            <p:ph idx="1"/>
          </p:nvPr>
        </p:nvGraphicFramePr>
        <p:xfrm>
          <a:off x="766762" y="978982"/>
          <a:ext cx="10658475" cy="4900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54070-E08E-002A-58DC-0C93003BAA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E2D979-EC98-AD2C-7B0A-74941937901A}"/>
              </a:ext>
            </a:extLst>
          </p:cNvPr>
          <p:cNvSpPr>
            <a:spLocks noGrp="1"/>
          </p:cNvSpPr>
          <p:nvPr>
            <p:ph type="title"/>
          </p:nvPr>
        </p:nvSpPr>
        <p:spPr>
          <a:xfrm>
            <a:off x="766763" y="565637"/>
            <a:ext cx="10658475" cy="905669"/>
          </a:xfrm>
        </p:spPr>
        <p:txBody>
          <a:bodyPr anchor="t">
            <a:noAutofit/>
          </a:bodyPr>
          <a:lstStyle/>
          <a:p>
            <a:r>
              <a:rPr lang="da-DK" dirty="0"/>
              <a:t>Kommunernes beredskabs-planlægning </a:t>
            </a:r>
          </a:p>
        </p:txBody>
      </p:sp>
      <p:sp>
        <p:nvSpPr>
          <p:cNvPr id="18" name="Pladsholder til indhold 17">
            <a:extLst>
              <a:ext uri="{FF2B5EF4-FFF2-40B4-BE49-F238E27FC236}">
                <a16:creationId xmlns:a16="http://schemas.microsoft.com/office/drawing/2014/main" id="{41408CED-6EA9-E5AB-21B1-4C1A677F39C4}"/>
              </a:ext>
            </a:extLst>
          </p:cNvPr>
          <p:cNvSpPr>
            <a:spLocks noGrp="1"/>
          </p:cNvSpPr>
          <p:nvPr>
            <p:ph idx="1"/>
          </p:nvPr>
        </p:nvSpPr>
        <p:spPr>
          <a:xfrm>
            <a:off x="766763" y="2115403"/>
            <a:ext cx="4878387" cy="4337784"/>
          </a:xfrm>
        </p:spPr>
        <p:txBody>
          <a:bodyPr anchor="t">
            <a:normAutofit fontScale="85000" lnSpcReduction="10000"/>
          </a:bodyPr>
          <a:lstStyle/>
          <a:p>
            <a:pPr marL="0" indent="0">
              <a:buNone/>
            </a:pPr>
            <a:r>
              <a:rPr lang="da-DK" sz="1800" dirty="0">
                <a:solidFill>
                  <a:schemeClr val="tx2"/>
                </a:solidFill>
              </a:rPr>
              <a:t>Ny KL-rapport “oversætter” det nationale risikobillede til et kommunalt perspektiv. </a:t>
            </a:r>
          </a:p>
          <a:p>
            <a:pPr marL="0" indent="0">
              <a:buNone/>
            </a:pPr>
            <a:r>
              <a:rPr lang="da-DK" sz="1800" dirty="0">
                <a:solidFill>
                  <a:schemeClr val="tx2"/>
                </a:solidFill>
              </a:rPr>
              <a:t>Formålet er at støtte kommunale beslutningstagere og sagsbehandlere i planlægnings- og prioriteringsarbejdet på beredskabsområdet. </a:t>
            </a:r>
          </a:p>
          <a:p>
            <a:pPr marL="0" indent="0">
              <a:buNone/>
            </a:pPr>
            <a:endParaRPr lang="da-DK" sz="1800" dirty="0">
              <a:solidFill>
                <a:schemeClr val="tx2"/>
              </a:solidFill>
            </a:endParaRPr>
          </a:p>
          <a:p>
            <a:pPr marL="0" indent="0">
              <a:buNone/>
            </a:pPr>
            <a:r>
              <a:rPr lang="da-DK" sz="1800" b="1" dirty="0">
                <a:solidFill>
                  <a:schemeClr val="tx2"/>
                </a:solidFill>
              </a:rPr>
              <a:t>Fem indsatsområder: </a:t>
            </a:r>
          </a:p>
          <a:p>
            <a:pPr marL="0" indent="0">
              <a:buNone/>
            </a:pPr>
            <a:r>
              <a:rPr lang="da-DK" sz="1800" dirty="0">
                <a:solidFill>
                  <a:schemeClr val="tx2"/>
                </a:solidFill>
              </a:rPr>
              <a:t>1) Prioriter </a:t>
            </a:r>
            <a:r>
              <a:rPr lang="da-DK" sz="1800" dirty="0" err="1">
                <a:solidFill>
                  <a:schemeClr val="tx2"/>
                </a:solidFill>
              </a:rPr>
              <a:t>cybersikkerhed</a:t>
            </a:r>
            <a:r>
              <a:rPr lang="da-DK" sz="1800" dirty="0">
                <a:solidFill>
                  <a:schemeClr val="tx2"/>
                </a:solidFill>
              </a:rPr>
              <a:t> – bedre IT sikkerhed</a:t>
            </a:r>
          </a:p>
          <a:p>
            <a:pPr marL="0" indent="0">
              <a:buNone/>
            </a:pPr>
            <a:r>
              <a:rPr lang="da-DK" sz="1800" dirty="0">
                <a:solidFill>
                  <a:schemeClr val="tx2"/>
                </a:solidFill>
              </a:rPr>
              <a:t>2) Planlæg for strømnedbrud - Plejecentre</a:t>
            </a:r>
          </a:p>
          <a:p>
            <a:pPr marL="0" indent="0">
              <a:buNone/>
            </a:pPr>
            <a:r>
              <a:rPr lang="da-DK" sz="1800" dirty="0">
                <a:solidFill>
                  <a:schemeClr val="tx2"/>
                </a:solidFill>
              </a:rPr>
              <a:t>3) Styrk forsyningssikkerheder – Vand, varme, spilvand, fødevare</a:t>
            </a:r>
          </a:p>
          <a:p>
            <a:pPr marL="0" indent="0">
              <a:buNone/>
            </a:pPr>
            <a:r>
              <a:rPr lang="da-DK" sz="1800" dirty="0">
                <a:solidFill>
                  <a:schemeClr val="tx2"/>
                </a:solidFill>
              </a:rPr>
              <a:t>4) Forøg krisestyringskapaciteten – Krisestab, træning og koordinering med politi og beredskab</a:t>
            </a:r>
          </a:p>
          <a:p>
            <a:pPr marL="0" indent="0">
              <a:buNone/>
            </a:pPr>
            <a:r>
              <a:rPr lang="da-DK" sz="1800" dirty="0">
                <a:solidFill>
                  <a:schemeClr val="tx2"/>
                </a:solidFill>
              </a:rPr>
              <a:t>5) Skab kontakt til erhvervsliv og civilsamfund – Borgerinddragelse, NGO, Boligorganisationer, Erhverv om forsyninger</a:t>
            </a:r>
          </a:p>
          <a:p>
            <a:pPr marL="0" indent="0">
              <a:buNone/>
            </a:pPr>
            <a:endParaRPr lang="da-DK" dirty="0"/>
          </a:p>
          <a:p>
            <a:pPr marL="0" indent="0">
              <a:buNone/>
            </a:pPr>
            <a:endParaRPr lang="da-DK" dirty="0"/>
          </a:p>
          <a:p>
            <a:pPr marL="0" indent="0">
              <a:buNone/>
            </a:pPr>
            <a:endParaRPr lang="da-DK" dirty="0"/>
          </a:p>
          <a:p>
            <a:pPr marL="0" indent="0">
              <a:buNone/>
            </a:pPr>
            <a:endParaRPr lang="da-DK" dirty="0"/>
          </a:p>
        </p:txBody>
      </p:sp>
      <p:pic>
        <p:nvPicPr>
          <p:cNvPr id="6" name="Billede 5">
            <a:extLst>
              <a:ext uri="{FF2B5EF4-FFF2-40B4-BE49-F238E27FC236}">
                <a16:creationId xmlns:a16="http://schemas.microsoft.com/office/drawing/2014/main" id="{FDD22283-D759-EC79-8B28-5C8EFF4C42E3}"/>
              </a:ext>
            </a:extLst>
          </p:cNvPr>
          <p:cNvPicPr>
            <a:picLocks noChangeAspect="1"/>
          </p:cNvPicPr>
          <p:nvPr/>
        </p:nvPicPr>
        <p:blipFill>
          <a:blip r:embed="rId3"/>
          <a:stretch>
            <a:fillRect/>
          </a:stretch>
        </p:blipFill>
        <p:spPr>
          <a:xfrm>
            <a:off x="7176857" y="1547506"/>
            <a:ext cx="3605675" cy="4905681"/>
          </a:xfrm>
          <a:prstGeom prst="rect">
            <a:avLst/>
          </a:prstGeom>
          <a:noFill/>
        </p:spPr>
      </p:pic>
      <p:sp>
        <p:nvSpPr>
          <p:cNvPr id="19" name="Tekstfelt 18">
            <a:extLst>
              <a:ext uri="{FF2B5EF4-FFF2-40B4-BE49-F238E27FC236}">
                <a16:creationId xmlns:a16="http://schemas.microsoft.com/office/drawing/2014/main" id="{07E2FDB7-E4F7-B0B5-0FF6-9227F52D95E5}"/>
              </a:ext>
            </a:extLst>
          </p:cNvPr>
          <p:cNvSpPr txBox="1"/>
          <p:nvPr/>
        </p:nvSpPr>
        <p:spPr>
          <a:xfrm>
            <a:off x="13120687" y="3342854"/>
            <a:ext cx="1959429" cy="172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spAutoFit/>
          </a:bodyPr>
          <a:lstStyle/>
          <a:p>
            <a:pPr marL="0" indent="0" algn="l" defTabSz="914309">
              <a:lnSpc>
                <a:spcPct val="120000"/>
              </a:lnSpc>
              <a:spcBef>
                <a:spcPts val="1000"/>
              </a:spcBef>
              <a:buNone/>
            </a:pPr>
            <a:r>
              <a:rPr lang="da-DK" sz="1000" b="1" cap="all" spc="100" dirty="0">
                <a:solidFill>
                  <a:schemeClr val="bg1"/>
                </a:solidFill>
                <a:latin typeface="+mj-lt"/>
              </a:rPr>
              <a:t>Fem indsatsområder</a:t>
            </a:r>
          </a:p>
        </p:txBody>
      </p:sp>
    </p:spTree>
    <p:extLst>
      <p:ext uri="{BB962C8B-B14F-4D97-AF65-F5344CB8AC3E}">
        <p14:creationId xmlns:p14="http://schemas.microsoft.com/office/powerpoint/2010/main" val="351786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BL">
  <a:themeElements>
    <a:clrScheme name="BL roed">
      <a:dk1>
        <a:srgbClr val="485FEB"/>
      </a:dk1>
      <a:lt1>
        <a:sysClr val="window" lastClr="FFFFFF"/>
      </a:lt1>
      <a:dk2>
        <a:srgbClr val="00004B"/>
      </a:dk2>
      <a:lt2>
        <a:srgbClr val="FFDEDE"/>
      </a:lt2>
      <a:accent1>
        <a:srgbClr val="FF595B"/>
      </a:accent1>
      <a:accent2>
        <a:srgbClr val="485FEB"/>
      </a:accent2>
      <a:accent3>
        <a:srgbClr val="FFD86F"/>
      </a:accent3>
      <a:accent4>
        <a:srgbClr val="00917E"/>
      </a:accent4>
      <a:accent5>
        <a:srgbClr val="7DE8F0"/>
      </a:accent5>
      <a:accent6>
        <a:srgbClr val="FFBDF2"/>
      </a:accent6>
      <a:hlink>
        <a:srgbClr val="485FEB"/>
      </a:hlink>
      <a:folHlink>
        <a:srgbClr val="485FE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bodyPr lIns="0" tIns="0" rIns="0" bIns="0"/>
      <a:lstStyle>
        <a:defPPr marL="0" indent="0" algn="l" defTabSz="914309">
          <a:lnSpc>
            <a:spcPct val="120000"/>
          </a:lnSpc>
          <a:spcBef>
            <a:spcPts val="1000"/>
          </a:spcBef>
          <a:buNone/>
          <a:defRPr sz="1000" b="1" cap="all" spc="100" dirty="0" smtClean="0">
            <a:solidFill>
              <a:schemeClr val="bg1"/>
            </a:solidFill>
            <a:latin typeface="+mj-lt"/>
          </a:defRPr>
        </a:defPPr>
      </a:lstStyle>
    </a:txDef>
  </a:objectDefaults>
  <a:extraClrSchemeLst/>
  <a:extLst>
    <a:ext uri="{05A4C25C-085E-4340-85A3-A5531E510DB2}">
      <thm15:themeFamily xmlns:thm15="http://schemas.microsoft.com/office/thememl/2012/main" name="Præsentation4" id="{738A8C33-5477-45C1-94D2-8D0AF34D70B4}" vid="{F09EAB64-429B-4192-91FD-7FE2625C47A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30504 BL presentation roed ny 343055_1_0</Template>
  <TotalTime>2017</TotalTime>
  <Words>3509</Words>
  <Application>Microsoft Office PowerPoint</Application>
  <PresentationFormat>Widescreen</PresentationFormat>
  <Paragraphs>339</Paragraphs>
  <Slides>49</Slides>
  <Notes>18</Notes>
  <HiddenSlides>3</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49</vt:i4>
      </vt:variant>
    </vt:vector>
  </HeadingPairs>
  <TitlesOfParts>
    <vt:vector size="56" baseType="lpstr">
      <vt:lpstr>ＭＳ Ｐゴシック</vt:lpstr>
      <vt:lpstr>Aptos</vt:lpstr>
      <vt:lpstr>Arial</vt:lpstr>
      <vt:lpstr>Arial Black</vt:lpstr>
      <vt:lpstr>Calibri</vt:lpstr>
      <vt:lpstr>Wingdings 2</vt:lpstr>
      <vt:lpstr>BL</vt:lpstr>
      <vt:lpstr>Samfundsberedskab ved kriser</vt:lpstr>
      <vt:lpstr>Beredskab  </vt:lpstr>
      <vt:lpstr>Et langt mere alvorligt risiko- og trusselsbillede</vt:lpstr>
      <vt:lpstr>Der er udarbejdet er nationalt risikobillede </vt:lpstr>
      <vt:lpstr>Der er udarbejdet er nationalt risikobillede </vt:lpstr>
      <vt:lpstr>Der er udarbejdet er nationalt risikobillede </vt:lpstr>
      <vt:lpstr>PowerPoint-præsentation</vt:lpstr>
      <vt:lpstr>Kommunernes rolle</vt:lpstr>
      <vt:lpstr>Kommunernes beredskabs-planlægning </vt:lpstr>
      <vt:lpstr>Risikobilledet i den almene sektor</vt:lpstr>
      <vt:lpstr>SAMFUNDSBEREDSKAB</vt:lpstr>
      <vt:lpstr>FORRETNINGS- OG DRIFTSMÆSSIG BEREDSKAB</vt:lpstr>
      <vt:lpstr>Hvorfor skal vi beskæftige os med det?  </vt:lpstr>
      <vt:lpstr>Risici for ”forretningen”</vt:lpstr>
      <vt:lpstr>Kortlægning</vt:lpstr>
      <vt:lpstr>NABOBEREDSKAB  </vt:lpstr>
      <vt:lpstr>PowerPoint-præsentation</vt:lpstr>
      <vt:lpstr> </vt:lpstr>
      <vt:lpstr>PowerPoint-præsentation</vt:lpstr>
      <vt:lpstr>Samarbejde med kommuner og civilsamfundsaktører</vt:lpstr>
      <vt:lpstr>I hvilken grad vurderer du, at der er behov for at styrke samarbejdet med kommunale beredskabstjenester om kriseberedskabsindsatser?</vt:lpstr>
      <vt:lpstr>BL deltager i nationalt partnerskab</vt:lpstr>
      <vt:lpstr>To spor og initiativer</vt:lpstr>
      <vt:lpstr>Beredskab lokalt</vt:lpstr>
      <vt:lpstr>Formål med BL’s beredskabs-indsats:  at være på forkant, styrke sektorens modstandsdygtighed og understøtte trygge og robuste fællesskaber.</vt:lpstr>
      <vt:lpstr>Udvikling af beredskabet i den almene sektor</vt:lpstr>
      <vt:lpstr>Har jeres boligorganisation i dag en beredskabsplan i tilfælde af kriser?</vt:lpstr>
      <vt:lpstr>Hvilke af følgende krisehændelser er dækket af beredskabsplanen?</vt:lpstr>
      <vt:lpstr>Hvilken slags støtte eller vejledning ville hjælpe din organisation med at forbedre sit kriseberedskab?</vt:lpstr>
      <vt:lpstr>De lokale erfaringer fra DriftensDag</vt:lpstr>
      <vt:lpstr>Beredskab på bl.dk </vt:lpstr>
      <vt:lpstr>Tal sammen to og to(eller tre)</vt:lpstr>
      <vt:lpstr>Q&amp;A om juraen</vt:lpstr>
      <vt:lpstr>Beredskab på bl.dk </vt:lpstr>
      <vt:lpstr>Beredskab </vt:lpstr>
      <vt:lpstr>Krisehåndtering </vt:lpstr>
      <vt:lpstr>Beredskab - forsat</vt:lpstr>
      <vt:lpstr>Beredskab - forsat</vt:lpstr>
      <vt:lpstr>Hjælp til selvhjælp</vt:lpstr>
      <vt:lpstr>Sikringsrum</vt:lpstr>
      <vt:lpstr>Sikringsrum</vt:lpstr>
      <vt:lpstr>3 ting der er vigtigt at tage med  fra i dag</vt:lpstr>
      <vt:lpstr>PowerPoint-præsentation</vt:lpstr>
      <vt:lpstr>Kommunernes rolle</vt:lpstr>
      <vt:lpstr>Tre niveauer</vt:lpstr>
      <vt:lpstr>Hvordan kommer man i gang? </vt:lpstr>
      <vt:lpstr>Figurer blå/rød</vt:lpstr>
      <vt:lpstr>PowerPoint-præsentation</vt:lpstr>
      <vt:lpstr>PowerPoint-præsentation</vt:lpstr>
    </vt:vector>
  </TitlesOfParts>
  <Company>Boligselskabernes Hus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Solveig Råberg Tingey</dc:creator>
  <cp:lastModifiedBy>Mikkel Jungshoved</cp:lastModifiedBy>
  <cp:revision>4</cp:revision>
  <dcterms:created xsi:type="dcterms:W3CDTF">2026-03-09T11:11:01Z</dcterms:created>
  <dcterms:modified xsi:type="dcterms:W3CDTF">2026-05-11T12:07:46Z</dcterms:modified>
</cp:coreProperties>
</file>